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02" r:id="rId3"/>
    <p:sldId id="294" r:id="rId4"/>
    <p:sldId id="291" r:id="rId5"/>
    <p:sldId id="290" r:id="rId6"/>
    <p:sldId id="296" r:id="rId7"/>
    <p:sldId id="292" r:id="rId8"/>
    <p:sldId id="308" r:id="rId9"/>
    <p:sldId id="318" r:id="rId10"/>
    <p:sldId id="284" r:id="rId11"/>
    <p:sldId id="314" r:id="rId12"/>
    <p:sldId id="315" r:id="rId13"/>
    <p:sldId id="316" r:id="rId14"/>
    <p:sldId id="319" r:id="rId15"/>
    <p:sldId id="310" r:id="rId16"/>
    <p:sldId id="317" r:id="rId17"/>
    <p:sldId id="260" r:id="rId18"/>
    <p:sldId id="261" r:id="rId19"/>
    <p:sldId id="262" r:id="rId20"/>
    <p:sldId id="263" r:id="rId21"/>
    <p:sldId id="320" r:id="rId22"/>
    <p:sldId id="311" r:id="rId23"/>
    <p:sldId id="321" r:id="rId24"/>
    <p:sldId id="322" r:id="rId25"/>
    <p:sldId id="323" r:id="rId26"/>
    <p:sldId id="324" r:id="rId27"/>
    <p:sldId id="258" r:id="rId28"/>
    <p:sldId id="307" r:id="rId29"/>
    <p:sldId id="325" r:id="rId30"/>
    <p:sldId id="312" r:id="rId31"/>
    <p:sldId id="326" r:id="rId32"/>
    <p:sldId id="327" r:id="rId33"/>
    <p:sldId id="328" r:id="rId34"/>
    <p:sldId id="313" r:id="rId35"/>
    <p:sldId id="329" r:id="rId36"/>
    <p:sldId id="330" r:id="rId37"/>
    <p:sldId id="331" r:id="rId38"/>
    <p:sldId id="305" r:id="rId39"/>
    <p:sldId id="309" r:id="rId40"/>
    <p:sldId id="33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135"/>
    <a:srgbClr val="BDA07D"/>
    <a:srgbClr val="F5F9F9"/>
    <a:srgbClr val="627272"/>
    <a:srgbClr val="93A5A8"/>
    <a:srgbClr val="3E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A61535-3BE4-468C-4FCE-9B902056E431}" v="8" dt="2024-05-23T13:05:25.281"/>
    <p1510:client id="{36FB73F3-5BA9-93AB-2382-B313BBB1F0FE}" v="36" dt="2024-05-23T13:03:27.019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Ording" userId="S::ordingh@newpaltz.edu::bea41ddc-a4fc-4030-bdc5-98c349cb9c70" providerId="AD" clId="Web-{4F1541A1-83B5-5CA4-518C-09EB237BDF9F}"/>
    <pc:docChg chg="addSld delSld modSld sldOrd">
      <pc:chgData name="Heather Ording" userId="S::ordingh@newpaltz.edu::bea41ddc-a4fc-4030-bdc5-98c349cb9c70" providerId="AD" clId="Web-{4F1541A1-83B5-5CA4-518C-09EB237BDF9F}" dt="2024-04-24T13:21:24.452" v="257"/>
      <pc:docMkLst>
        <pc:docMk/>
      </pc:docMkLst>
      <pc:sldChg chg="add">
        <pc:chgData name="Heather Ording" userId="S::ordingh@newpaltz.edu::bea41ddc-a4fc-4030-bdc5-98c349cb9c70" providerId="AD" clId="Web-{4F1541A1-83B5-5CA4-518C-09EB237BDF9F}" dt="2024-04-24T13:21:24.452" v="257"/>
        <pc:sldMkLst>
          <pc:docMk/>
          <pc:sldMk cId="1533253220" sldId="260"/>
        </pc:sldMkLst>
      </pc:sldChg>
      <pc:sldChg chg="add">
        <pc:chgData name="Heather Ording" userId="S::ordingh@newpaltz.edu::bea41ddc-a4fc-4030-bdc5-98c349cb9c70" providerId="AD" clId="Web-{4F1541A1-83B5-5CA4-518C-09EB237BDF9F}" dt="2024-04-24T13:21:24.452" v="256"/>
        <pc:sldMkLst>
          <pc:docMk/>
          <pc:sldMk cId="1533253220" sldId="261"/>
        </pc:sldMkLst>
      </pc:sldChg>
      <pc:sldChg chg="add">
        <pc:chgData name="Heather Ording" userId="S::ordingh@newpaltz.edu::bea41ddc-a4fc-4030-bdc5-98c349cb9c70" providerId="AD" clId="Web-{4F1541A1-83B5-5CA4-518C-09EB237BDF9F}" dt="2024-04-24T13:21:24.436" v="255"/>
        <pc:sldMkLst>
          <pc:docMk/>
          <pc:sldMk cId="1533253220" sldId="262"/>
        </pc:sldMkLst>
      </pc:sldChg>
      <pc:sldChg chg="add">
        <pc:chgData name="Heather Ording" userId="S::ordingh@newpaltz.edu::bea41ddc-a4fc-4030-bdc5-98c349cb9c70" providerId="AD" clId="Web-{4F1541A1-83B5-5CA4-518C-09EB237BDF9F}" dt="2024-04-24T13:21:24.420" v="254"/>
        <pc:sldMkLst>
          <pc:docMk/>
          <pc:sldMk cId="1533253220" sldId="263"/>
        </pc:sldMkLst>
      </pc:sldChg>
      <pc:sldChg chg="del">
        <pc:chgData name="Heather Ording" userId="S::ordingh@newpaltz.edu::bea41ddc-a4fc-4030-bdc5-98c349cb9c70" providerId="AD" clId="Web-{4F1541A1-83B5-5CA4-518C-09EB237BDF9F}" dt="2024-04-24T13:00:40.473" v="180"/>
        <pc:sldMkLst>
          <pc:docMk/>
          <pc:sldMk cId="1080013265" sldId="264"/>
        </pc:sldMkLst>
      </pc:sldChg>
      <pc:sldChg chg="addSp delSp modSp">
        <pc:chgData name="Heather Ording" userId="S::ordingh@newpaltz.edu::bea41ddc-a4fc-4030-bdc5-98c349cb9c70" providerId="AD" clId="Web-{4F1541A1-83B5-5CA4-518C-09EB237BDF9F}" dt="2024-04-24T13:13:59.656" v="195" actId="14100"/>
        <pc:sldMkLst>
          <pc:docMk/>
          <pc:sldMk cId="3380294988" sldId="284"/>
        </pc:sldMkLst>
        <pc:spChg chg="del">
          <ac:chgData name="Heather Ording" userId="S::ordingh@newpaltz.edu::bea41ddc-a4fc-4030-bdc5-98c349cb9c70" providerId="AD" clId="Web-{4F1541A1-83B5-5CA4-518C-09EB237BDF9F}" dt="2024-04-24T13:13:41.952" v="186"/>
          <ac:spMkLst>
            <pc:docMk/>
            <pc:sldMk cId="3380294988" sldId="284"/>
            <ac:spMk id="3" creationId="{952366D5-AAE6-7236-CF94-85F244EECC6A}"/>
          </ac:spMkLst>
        </pc:spChg>
        <pc:spChg chg="del">
          <ac:chgData name="Heather Ording" userId="S::ordingh@newpaltz.edu::bea41ddc-a4fc-4030-bdc5-98c349cb9c70" providerId="AD" clId="Web-{4F1541A1-83B5-5CA4-518C-09EB237BDF9F}" dt="2024-04-24T13:13:44.515" v="187"/>
          <ac:spMkLst>
            <pc:docMk/>
            <pc:sldMk cId="3380294988" sldId="284"/>
            <ac:spMk id="5" creationId="{B04D061B-9A88-BAD0-BF76-274D4CAE2B11}"/>
          </ac:spMkLst>
        </pc:spChg>
        <pc:spChg chg="del">
          <ac:chgData name="Heather Ording" userId="S::ordingh@newpaltz.edu::bea41ddc-a4fc-4030-bdc5-98c349cb9c70" providerId="AD" clId="Web-{4F1541A1-83B5-5CA4-518C-09EB237BDF9F}" dt="2024-04-24T13:13:39.577" v="185"/>
          <ac:spMkLst>
            <pc:docMk/>
            <pc:sldMk cId="3380294988" sldId="284"/>
            <ac:spMk id="6" creationId="{059DE8A5-1559-22E8-E3EA-C65851C91628}"/>
          </ac:spMkLst>
        </pc:spChg>
        <pc:spChg chg="add del mod">
          <ac:chgData name="Heather Ording" userId="S::ordingh@newpaltz.edu::bea41ddc-a4fc-4030-bdc5-98c349cb9c70" providerId="AD" clId="Web-{4F1541A1-83B5-5CA4-518C-09EB237BDF9F}" dt="2024-04-24T13:13:51.140" v="191"/>
          <ac:spMkLst>
            <pc:docMk/>
            <pc:sldMk cId="3380294988" sldId="284"/>
            <ac:spMk id="7" creationId="{38E14962-76EC-76D8-AA23-F9593A2A519A}"/>
          </ac:spMkLst>
        </pc:spChg>
        <pc:picChg chg="add mod ord">
          <ac:chgData name="Heather Ording" userId="S::ordingh@newpaltz.edu::bea41ddc-a4fc-4030-bdc5-98c349cb9c70" providerId="AD" clId="Web-{4F1541A1-83B5-5CA4-518C-09EB237BDF9F}" dt="2024-04-24T13:13:59.656" v="195" actId="14100"/>
          <ac:picMkLst>
            <pc:docMk/>
            <pc:sldMk cId="3380294988" sldId="284"/>
            <ac:picMk id="2" creationId="{9491D517-C6E8-071D-463D-F6785A970694}"/>
          </ac:picMkLst>
        </pc:picChg>
      </pc:sldChg>
      <pc:sldChg chg="modSp">
        <pc:chgData name="Heather Ording" userId="S::ordingh@newpaltz.edu::bea41ddc-a4fc-4030-bdc5-98c349cb9c70" providerId="AD" clId="Web-{4F1541A1-83B5-5CA4-518C-09EB237BDF9F}" dt="2024-04-24T13:01:32.209" v="184" actId="20577"/>
        <pc:sldMkLst>
          <pc:docMk/>
          <pc:sldMk cId="2444641195" sldId="291"/>
        </pc:sldMkLst>
        <pc:spChg chg="mod">
          <ac:chgData name="Heather Ording" userId="S::ordingh@newpaltz.edu::bea41ddc-a4fc-4030-bdc5-98c349cb9c70" providerId="AD" clId="Web-{4F1541A1-83B5-5CA4-518C-09EB237BDF9F}" dt="2024-04-24T13:01:32.209" v="184" actId="20577"/>
          <ac:spMkLst>
            <pc:docMk/>
            <pc:sldMk cId="2444641195" sldId="291"/>
            <ac:spMk id="6" creationId="{059DE8A5-1559-22E8-E3EA-C65851C91628}"/>
          </ac:spMkLst>
        </pc:spChg>
      </pc:sldChg>
      <pc:sldChg chg="addSp delSp modSp mod setBg">
        <pc:chgData name="Heather Ording" userId="S::ordingh@newpaltz.edu::bea41ddc-a4fc-4030-bdc5-98c349cb9c70" providerId="AD" clId="Web-{4F1541A1-83B5-5CA4-518C-09EB237BDF9F}" dt="2024-04-24T13:16:40.317" v="216" actId="20577"/>
        <pc:sldMkLst>
          <pc:docMk/>
          <pc:sldMk cId="3168684680" sldId="294"/>
        </pc:sldMkLst>
        <pc:spChg chg="mod">
          <ac:chgData name="Heather Ording" userId="S::ordingh@newpaltz.edu::bea41ddc-a4fc-4030-bdc5-98c349cb9c70" providerId="AD" clId="Web-{4F1541A1-83B5-5CA4-518C-09EB237BDF9F}" dt="2024-04-24T13:16:40.317" v="216" actId="20577"/>
          <ac:spMkLst>
            <pc:docMk/>
            <pc:sldMk cId="3168684680" sldId="294"/>
            <ac:spMk id="2" creationId="{A61AEB59-9BFE-8D4F-F313-A9A456B59C40}"/>
          </ac:spMkLst>
        </pc:spChg>
        <pc:spChg chg="mod">
          <ac:chgData name="Heather Ording" userId="S::ordingh@newpaltz.edu::bea41ddc-a4fc-4030-bdc5-98c349cb9c70" providerId="AD" clId="Web-{4F1541A1-83B5-5CA4-518C-09EB237BDF9F}" dt="2024-04-24T12:57:48.014" v="166"/>
          <ac:spMkLst>
            <pc:docMk/>
            <pc:sldMk cId="3168684680" sldId="294"/>
            <ac:spMk id="3" creationId="{952366D5-AAE6-7236-CF94-85F244EECC6A}"/>
          </ac:spMkLst>
        </pc:spChg>
        <pc:spChg chg="del mod">
          <ac:chgData name="Heather Ording" userId="S::ordingh@newpaltz.edu::bea41ddc-a4fc-4030-bdc5-98c349cb9c70" providerId="AD" clId="Web-{4F1541A1-83B5-5CA4-518C-09EB237BDF9F}" dt="2024-04-24T12:51:59.175" v="116"/>
          <ac:spMkLst>
            <pc:docMk/>
            <pc:sldMk cId="3168684680" sldId="294"/>
            <ac:spMk id="4" creationId="{DEF91E39-C715-3586-C319-0B1DC229C77B}"/>
          </ac:spMkLst>
        </pc:spChg>
        <pc:spChg chg="mod">
          <ac:chgData name="Heather Ording" userId="S::ordingh@newpaltz.edu::bea41ddc-a4fc-4030-bdc5-98c349cb9c70" providerId="AD" clId="Web-{4F1541A1-83B5-5CA4-518C-09EB237BDF9F}" dt="2024-04-24T12:57:48.014" v="166"/>
          <ac:spMkLst>
            <pc:docMk/>
            <pc:sldMk cId="3168684680" sldId="294"/>
            <ac:spMk id="6" creationId="{059DE8A5-1559-22E8-E3EA-C65851C91628}"/>
          </ac:spMkLst>
        </pc:spChg>
        <pc:spChg chg="add del mod">
          <ac:chgData name="Heather Ording" userId="S::ordingh@newpaltz.edu::bea41ddc-a4fc-4030-bdc5-98c349cb9c70" providerId="AD" clId="Web-{4F1541A1-83B5-5CA4-518C-09EB237BDF9F}" dt="2024-04-24T12:52:09.144" v="120"/>
          <ac:spMkLst>
            <pc:docMk/>
            <pc:sldMk cId="3168684680" sldId="294"/>
            <ac:spMk id="7" creationId="{22357AF0-162D-6667-74B7-E80F09D594C1}"/>
          </ac:spMkLst>
        </pc:spChg>
        <pc:spChg chg="mod">
          <ac:chgData name="Heather Ording" userId="S::ordingh@newpaltz.edu::bea41ddc-a4fc-4030-bdc5-98c349cb9c70" providerId="AD" clId="Web-{4F1541A1-83B5-5CA4-518C-09EB237BDF9F}" dt="2024-04-24T12:57:48.014" v="166"/>
          <ac:spMkLst>
            <pc:docMk/>
            <pc:sldMk cId="3168684680" sldId="294"/>
            <ac:spMk id="10" creationId="{5C0E225A-2CD0-8265-239A-62938F9FD80B}"/>
          </ac:spMkLst>
        </pc:spChg>
        <pc:spChg chg="add">
          <ac:chgData name="Heather Ording" userId="S::ordingh@newpaltz.edu::bea41ddc-a4fc-4030-bdc5-98c349cb9c70" providerId="AD" clId="Web-{4F1541A1-83B5-5CA4-518C-09EB237BDF9F}" dt="2024-04-24T12:57:48.014" v="166"/>
          <ac:spMkLst>
            <pc:docMk/>
            <pc:sldMk cId="3168684680" sldId="294"/>
            <ac:spMk id="15" creationId="{02472DE8-E58B-4D56-BA61-C69C601DC760}"/>
          </ac:spMkLst>
        </pc:spChg>
        <pc:spChg chg="add">
          <ac:chgData name="Heather Ording" userId="S::ordingh@newpaltz.edu::bea41ddc-a4fc-4030-bdc5-98c349cb9c70" providerId="AD" clId="Web-{4F1541A1-83B5-5CA4-518C-09EB237BDF9F}" dt="2024-04-24T12:57:48.014" v="166"/>
          <ac:spMkLst>
            <pc:docMk/>
            <pc:sldMk cId="3168684680" sldId="294"/>
            <ac:spMk id="17" creationId="{0183ACFC-B25E-402F-BBD8-E42034CDD49A}"/>
          </ac:spMkLst>
        </pc:spChg>
        <pc:spChg chg="add">
          <ac:chgData name="Heather Ording" userId="S::ordingh@newpaltz.edu::bea41ddc-a4fc-4030-bdc5-98c349cb9c70" providerId="AD" clId="Web-{4F1541A1-83B5-5CA4-518C-09EB237BDF9F}" dt="2024-04-24T12:57:48.014" v="166"/>
          <ac:spMkLst>
            <pc:docMk/>
            <pc:sldMk cId="3168684680" sldId="294"/>
            <ac:spMk id="19" creationId="{3501A971-CEBD-4E4B-8529-3BB4F4100CD6}"/>
          </ac:spMkLst>
        </pc:spChg>
        <pc:picChg chg="add mod">
          <ac:chgData name="Heather Ording" userId="S::ordingh@newpaltz.edu::bea41ddc-a4fc-4030-bdc5-98c349cb9c70" providerId="AD" clId="Web-{4F1541A1-83B5-5CA4-518C-09EB237BDF9F}" dt="2024-04-24T12:58:00.577" v="169" actId="1076"/>
          <ac:picMkLst>
            <pc:docMk/>
            <pc:sldMk cId="3168684680" sldId="294"/>
            <ac:picMk id="8" creationId="{F2E3916A-4E26-8F1B-55C5-F1A2A73390B6}"/>
          </ac:picMkLst>
        </pc:picChg>
      </pc:sldChg>
      <pc:sldChg chg="addSp modSp">
        <pc:chgData name="Heather Ording" userId="S::ordingh@newpaltz.edu::bea41ddc-a4fc-4030-bdc5-98c349cb9c70" providerId="AD" clId="Web-{4F1541A1-83B5-5CA4-518C-09EB237BDF9F}" dt="2024-04-24T12:59:57.112" v="179" actId="1076"/>
        <pc:sldMkLst>
          <pc:docMk/>
          <pc:sldMk cId="1223372791" sldId="296"/>
        </pc:sldMkLst>
        <pc:spChg chg="mod">
          <ac:chgData name="Heather Ording" userId="S::ordingh@newpaltz.edu::bea41ddc-a4fc-4030-bdc5-98c349cb9c70" providerId="AD" clId="Web-{4F1541A1-83B5-5CA4-518C-09EB237BDF9F}" dt="2024-04-24T12:59:50.831" v="177" actId="1076"/>
          <ac:spMkLst>
            <pc:docMk/>
            <pc:sldMk cId="1223372791" sldId="296"/>
            <ac:spMk id="6" creationId="{059DE8A5-1559-22E8-E3EA-C65851C91628}"/>
          </ac:spMkLst>
        </pc:spChg>
        <pc:picChg chg="add mod">
          <ac:chgData name="Heather Ording" userId="S::ordingh@newpaltz.edu::bea41ddc-a4fc-4030-bdc5-98c349cb9c70" providerId="AD" clId="Web-{4F1541A1-83B5-5CA4-518C-09EB237BDF9F}" dt="2024-04-24T12:59:57.112" v="179" actId="1076"/>
          <ac:picMkLst>
            <pc:docMk/>
            <pc:sldMk cId="1223372791" sldId="296"/>
            <ac:picMk id="2" creationId="{F0520E19-AC7E-7AC9-395C-982A4FD690F4}"/>
          </ac:picMkLst>
        </pc:picChg>
      </pc:sldChg>
      <pc:sldChg chg="del">
        <pc:chgData name="Heather Ording" userId="S::ordingh@newpaltz.edu::bea41ddc-a4fc-4030-bdc5-98c349cb9c70" providerId="AD" clId="Web-{4F1541A1-83B5-5CA4-518C-09EB237BDF9F}" dt="2024-04-24T13:00:51.177" v="181"/>
        <pc:sldMkLst>
          <pc:docMk/>
          <pc:sldMk cId="1524440723" sldId="298"/>
        </pc:sldMkLst>
      </pc:sldChg>
      <pc:sldChg chg="del">
        <pc:chgData name="Heather Ording" userId="S::ordingh@newpaltz.edu::bea41ddc-a4fc-4030-bdc5-98c349cb9c70" providerId="AD" clId="Web-{4F1541A1-83B5-5CA4-518C-09EB237BDF9F}" dt="2024-04-24T13:00:54.583" v="182"/>
        <pc:sldMkLst>
          <pc:docMk/>
          <pc:sldMk cId="2313169954" sldId="299"/>
        </pc:sldMkLst>
      </pc:sldChg>
      <pc:sldChg chg="addSp delSp modSp mod setBg">
        <pc:chgData name="Heather Ording" userId="S::ordingh@newpaltz.edu::bea41ddc-a4fc-4030-bdc5-98c349cb9c70" providerId="AD" clId="Web-{4F1541A1-83B5-5CA4-518C-09EB237BDF9F}" dt="2024-04-24T12:57:00.279" v="165"/>
        <pc:sldMkLst>
          <pc:docMk/>
          <pc:sldMk cId="1079893526" sldId="302"/>
        </pc:sldMkLst>
        <pc:spChg chg="mod ord">
          <ac:chgData name="Heather Ording" userId="S::ordingh@newpaltz.edu::bea41ddc-a4fc-4030-bdc5-98c349cb9c70" providerId="AD" clId="Web-{4F1541A1-83B5-5CA4-518C-09EB237BDF9F}" dt="2024-04-24T12:57:00.279" v="165"/>
          <ac:spMkLst>
            <pc:docMk/>
            <pc:sldMk cId="1079893526" sldId="302"/>
            <ac:spMk id="2" creationId="{191FC85F-CDAA-0CAD-58CE-07640EF538EB}"/>
          </ac:spMkLst>
        </pc:spChg>
        <pc:spChg chg="del">
          <ac:chgData name="Heather Ording" userId="S::ordingh@newpaltz.edu::bea41ddc-a4fc-4030-bdc5-98c349cb9c70" providerId="AD" clId="Web-{4F1541A1-83B5-5CA4-518C-09EB237BDF9F}" dt="2024-04-24T12:54:59.431" v="144"/>
          <ac:spMkLst>
            <pc:docMk/>
            <pc:sldMk cId="1079893526" sldId="302"/>
            <ac:spMk id="3" creationId="{6DD9C2D6-B59A-5BE3-9CD2-53961D81D668}"/>
          </ac:spMkLst>
        </pc:spChg>
        <pc:spChg chg="del">
          <ac:chgData name="Heather Ording" userId="S::ordingh@newpaltz.edu::bea41ddc-a4fc-4030-bdc5-98c349cb9c70" providerId="AD" clId="Web-{4F1541A1-83B5-5CA4-518C-09EB237BDF9F}" dt="2024-04-24T12:53:56.319" v="137"/>
          <ac:spMkLst>
            <pc:docMk/>
            <pc:sldMk cId="1079893526" sldId="302"/>
            <ac:spMk id="4" creationId="{2A28B4E1-8D3D-C001-D05A-7A7A37D84670}"/>
          </ac:spMkLst>
        </pc:spChg>
        <pc:spChg chg="add del mod">
          <ac:chgData name="Heather Ording" userId="S::ordingh@newpaltz.edu::bea41ddc-a4fc-4030-bdc5-98c349cb9c70" providerId="AD" clId="Web-{4F1541A1-83B5-5CA4-518C-09EB237BDF9F}" dt="2024-04-24T12:54:54.274" v="143"/>
          <ac:spMkLst>
            <pc:docMk/>
            <pc:sldMk cId="1079893526" sldId="302"/>
            <ac:spMk id="8" creationId="{F14F2018-1C28-60B9-7B44-FDEF49331285}"/>
          </ac:spMkLst>
        </pc:spChg>
        <pc:spChg chg="add del">
          <ac:chgData name="Heather Ording" userId="S::ordingh@newpaltz.edu::bea41ddc-a4fc-4030-bdc5-98c349cb9c70" providerId="AD" clId="Web-{4F1541A1-83B5-5CA4-518C-09EB237BDF9F}" dt="2024-04-24T12:57:00.279" v="164"/>
          <ac:spMkLst>
            <pc:docMk/>
            <pc:sldMk cId="1079893526" sldId="302"/>
            <ac:spMk id="14" creationId="{27BDFED6-6E33-4606-AFE2-886ADB1C018E}"/>
          </ac:spMkLst>
        </pc:spChg>
        <pc:spChg chg="add del">
          <ac:chgData name="Heather Ording" userId="S::ordingh@newpaltz.edu::bea41ddc-a4fc-4030-bdc5-98c349cb9c70" providerId="AD" clId="Web-{4F1541A1-83B5-5CA4-518C-09EB237BDF9F}" dt="2024-04-24T12:57:00.279" v="164"/>
          <ac:spMkLst>
            <pc:docMk/>
            <pc:sldMk cId="1079893526" sldId="302"/>
            <ac:spMk id="16" creationId="{890DEF05-784E-4B61-89E4-04C4ECF4E5A0}"/>
          </ac:spMkLst>
        </pc:spChg>
        <pc:spChg chg="add">
          <ac:chgData name="Heather Ording" userId="S::ordingh@newpaltz.edu::bea41ddc-a4fc-4030-bdc5-98c349cb9c70" providerId="AD" clId="Web-{4F1541A1-83B5-5CA4-518C-09EB237BDF9F}" dt="2024-04-24T12:57:00.279" v="165"/>
          <ac:spMkLst>
            <pc:docMk/>
            <pc:sldMk cId="1079893526" sldId="302"/>
            <ac:spMk id="20" creationId="{4D4677D2-D5AC-4CF9-9EED-2B89D0A1C212}"/>
          </ac:spMkLst>
        </pc:spChg>
        <pc:spChg chg="add">
          <ac:chgData name="Heather Ording" userId="S::ordingh@newpaltz.edu::bea41ddc-a4fc-4030-bdc5-98c349cb9c70" providerId="AD" clId="Web-{4F1541A1-83B5-5CA4-518C-09EB237BDF9F}" dt="2024-04-24T12:57:00.279" v="165"/>
          <ac:spMkLst>
            <pc:docMk/>
            <pc:sldMk cId="1079893526" sldId="302"/>
            <ac:spMk id="21" creationId="{AF695F69-7001-421E-98A8-E74156934A51}"/>
          </ac:spMkLst>
        </pc:spChg>
        <pc:picChg chg="add del mod ord">
          <ac:chgData name="Heather Ording" userId="S::ordingh@newpaltz.edu::bea41ddc-a4fc-4030-bdc5-98c349cb9c70" providerId="AD" clId="Web-{4F1541A1-83B5-5CA4-518C-09EB237BDF9F}" dt="2024-04-24T12:54:41.415" v="140"/>
          <ac:picMkLst>
            <pc:docMk/>
            <pc:sldMk cId="1079893526" sldId="302"/>
            <ac:picMk id="5" creationId="{59E8C2DC-6293-2C21-0B13-442D6DA0287A}"/>
          </ac:picMkLst>
        </pc:picChg>
        <pc:picChg chg="add mod ord">
          <ac:chgData name="Heather Ording" userId="S::ordingh@newpaltz.edu::bea41ddc-a4fc-4030-bdc5-98c349cb9c70" providerId="AD" clId="Web-{4F1541A1-83B5-5CA4-518C-09EB237BDF9F}" dt="2024-04-24T12:57:00.279" v="165"/>
          <ac:picMkLst>
            <pc:docMk/>
            <pc:sldMk cId="1079893526" sldId="302"/>
            <ac:picMk id="6" creationId="{5DBD009D-F037-9900-FBB6-F687A6514539}"/>
          </ac:picMkLst>
        </pc:picChg>
        <pc:picChg chg="add mod ord">
          <ac:chgData name="Heather Ording" userId="S::ordingh@newpaltz.edu::bea41ddc-a4fc-4030-bdc5-98c349cb9c70" providerId="AD" clId="Web-{4F1541A1-83B5-5CA4-518C-09EB237BDF9F}" dt="2024-04-24T12:57:00.279" v="165"/>
          <ac:picMkLst>
            <pc:docMk/>
            <pc:sldMk cId="1079893526" sldId="302"/>
            <ac:picMk id="9" creationId="{10FFF5EB-84EC-5DF7-7ADF-57A7FC053CBB}"/>
          </ac:picMkLst>
        </pc:picChg>
        <pc:cxnChg chg="add del">
          <ac:chgData name="Heather Ording" userId="S::ordingh@newpaltz.edu::bea41ddc-a4fc-4030-bdc5-98c349cb9c70" providerId="AD" clId="Web-{4F1541A1-83B5-5CA4-518C-09EB237BDF9F}" dt="2024-04-24T12:57:00.279" v="164"/>
          <ac:cxnSpMkLst>
            <pc:docMk/>
            <pc:sldMk cId="1079893526" sldId="302"/>
            <ac:cxnSpMk id="18" creationId="{C41BAEC7-F7B0-4224-8B18-8F74B7D87F0B}"/>
          </ac:cxnSpMkLst>
        </pc:cxnChg>
      </pc:sldChg>
      <pc:sldChg chg="addSp delSp modSp">
        <pc:chgData name="Heather Ording" userId="S::ordingh@newpaltz.edu::bea41ddc-a4fc-4030-bdc5-98c349cb9c70" providerId="AD" clId="Web-{4F1541A1-83B5-5CA4-518C-09EB237BDF9F}" dt="2024-04-24T13:17:37.741" v="221"/>
        <pc:sldMkLst>
          <pc:docMk/>
          <pc:sldMk cId="1562656478" sldId="310"/>
        </pc:sldMkLst>
        <pc:spChg chg="del">
          <ac:chgData name="Heather Ording" userId="S::ordingh@newpaltz.edu::bea41ddc-a4fc-4030-bdc5-98c349cb9c70" providerId="AD" clId="Web-{4F1541A1-83B5-5CA4-518C-09EB237BDF9F}" dt="2024-04-24T13:17:26.022" v="217"/>
          <ac:spMkLst>
            <pc:docMk/>
            <pc:sldMk cId="1562656478" sldId="310"/>
            <ac:spMk id="3" creationId="{952366D5-AAE6-7236-CF94-85F244EECC6A}"/>
          </ac:spMkLst>
        </pc:spChg>
        <pc:spChg chg="add del mod">
          <ac:chgData name="Heather Ording" userId="S::ordingh@newpaltz.edu::bea41ddc-a4fc-4030-bdc5-98c349cb9c70" providerId="AD" clId="Web-{4F1541A1-83B5-5CA4-518C-09EB237BDF9F}" dt="2024-04-24T13:17:37.741" v="221"/>
          <ac:spMkLst>
            <pc:docMk/>
            <pc:sldMk cId="1562656478" sldId="310"/>
            <ac:spMk id="4" creationId="{F1E9ECE4-E21B-4AF4-D068-9D54F5611F0E}"/>
          </ac:spMkLst>
        </pc:spChg>
        <pc:spChg chg="del">
          <ac:chgData name="Heather Ording" userId="S::ordingh@newpaltz.edu::bea41ddc-a4fc-4030-bdc5-98c349cb9c70" providerId="AD" clId="Web-{4F1541A1-83B5-5CA4-518C-09EB237BDF9F}" dt="2024-04-24T13:17:27.522" v="218"/>
          <ac:spMkLst>
            <pc:docMk/>
            <pc:sldMk cId="1562656478" sldId="310"/>
            <ac:spMk id="5" creationId="{B04D061B-9A88-BAD0-BF76-274D4CAE2B11}"/>
          </ac:spMkLst>
        </pc:spChg>
        <pc:spChg chg="del">
          <ac:chgData name="Heather Ording" userId="S::ordingh@newpaltz.edu::bea41ddc-a4fc-4030-bdc5-98c349cb9c70" providerId="AD" clId="Web-{4F1541A1-83B5-5CA4-518C-09EB237BDF9F}" dt="2024-04-24T13:17:29.272" v="219"/>
          <ac:spMkLst>
            <pc:docMk/>
            <pc:sldMk cId="1562656478" sldId="310"/>
            <ac:spMk id="6" creationId="{059DE8A5-1559-22E8-E3EA-C65851C91628}"/>
          </ac:spMkLst>
        </pc:spChg>
        <pc:picChg chg="add mod">
          <ac:chgData name="Heather Ording" userId="S::ordingh@newpaltz.edu::bea41ddc-a4fc-4030-bdc5-98c349cb9c70" providerId="AD" clId="Web-{4F1541A1-83B5-5CA4-518C-09EB237BDF9F}" dt="2024-04-24T13:17:31.991" v="220"/>
          <ac:picMkLst>
            <pc:docMk/>
            <pc:sldMk cId="1562656478" sldId="310"/>
            <ac:picMk id="7" creationId="{19A6419B-1E59-F79C-FC04-115C03184468}"/>
          </ac:picMkLst>
        </pc:picChg>
      </pc:sldChg>
      <pc:sldChg chg="addSp delSp modSp new">
        <pc:chgData name="Heather Ording" userId="S::ordingh@newpaltz.edu::bea41ddc-a4fc-4030-bdc5-98c349cb9c70" providerId="AD" clId="Web-{4F1541A1-83B5-5CA4-518C-09EB237BDF9F}" dt="2024-04-24T13:14:56.408" v="200"/>
        <pc:sldMkLst>
          <pc:docMk/>
          <pc:sldMk cId="3972933511" sldId="314"/>
        </pc:sldMkLst>
        <pc:spChg chg="del">
          <ac:chgData name="Heather Ording" userId="S::ordingh@newpaltz.edu::bea41ddc-a4fc-4030-bdc5-98c349cb9c70" providerId="AD" clId="Web-{4F1541A1-83B5-5CA4-518C-09EB237BDF9F}" dt="2024-04-24T13:14:44.438" v="197"/>
          <ac:spMkLst>
            <pc:docMk/>
            <pc:sldMk cId="3972933511" sldId="314"/>
            <ac:spMk id="2" creationId="{5AF8F2D4-C783-C952-5ACF-CE7C89B1D17B}"/>
          </ac:spMkLst>
        </pc:spChg>
        <pc:spChg chg="del">
          <ac:chgData name="Heather Ording" userId="S::ordingh@newpaltz.edu::bea41ddc-a4fc-4030-bdc5-98c349cb9c70" providerId="AD" clId="Web-{4F1541A1-83B5-5CA4-518C-09EB237BDF9F}" dt="2024-04-24T13:14:53.767" v="199"/>
          <ac:spMkLst>
            <pc:docMk/>
            <pc:sldMk cId="3972933511" sldId="314"/>
            <ac:spMk id="3" creationId="{11894041-2D70-E296-3BD3-460ADF7BD9B1}"/>
          </ac:spMkLst>
        </pc:spChg>
        <pc:spChg chg="del">
          <ac:chgData name="Heather Ording" userId="S::ordingh@newpaltz.edu::bea41ddc-a4fc-4030-bdc5-98c349cb9c70" providerId="AD" clId="Web-{4F1541A1-83B5-5CA4-518C-09EB237BDF9F}" dt="2024-04-24T13:14:49.657" v="198"/>
          <ac:spMkLst>
            <pc:docMk/>
            <pc:sldMk cId="3972933511" sldId="314"/>
            <ac:spMk id="4" creationId="{B26297E4-BC89-C3C6-CE08-ABD1A898AACB}"/>
          </ac:spMkLst>
        </pc:spChg>
        <pc:picChg chg="add mod">
          <ac:chgData name="Heather Ording" userId="S::ordingh@newpaltz.edu::bea41ddc-a4fc-4030-bdc5-98c349cb9c70" providerId="AD" clId="Web-{4F1541A1-83B5-5CA4-518C-09EB237BDF9F}" dt="2024-04-24T13:14:56.408" v="200"/>
          <ac:picMkLst>
            <pc:docMk/>
            <pc:sldMk cId="3972933511" sldId="314"/>
            <ac:picMk id="5" creationId="{65AA4747-BD74-5987-212B-0193B52270F3}"/>
          </ac:picMkLst>
        </pc:picChg>
      </pc:sldChg>
      <pc:sldChg chg="addSp delSp modSp new">
        <pc:chgData name="Heather Ording" userId="S::ordingh@newpaltz.edu::bea41ddc-a4fc-4030-bdc5-98c349cb9c70" providerId="AD" clId="Web-{4F1541A1-83B5-5CA4-518C-09EB237BDF9F}" dt="2024-04-24T13:15:41.190" v="205"/>
        <pc:sldMkLst>
          <pc:docMk/>
          <pc:sldMk cId="1899254376" sldId="315"/>
        </pc:sldMkLst>
        <pc:spChg chg="del">
          <ac:chgData name="Heather Ording" userId="S::ordingh@newpaltz.edu::bea41ddc-a4fc-4030-bdc5-98c349cb9c70" providerId="AD" clId="Web-{4F1541A1-83B5-5CA4-518C-09EB237BDF9F}" dt="2024-04-24T13:15:32.737" v="202"/>
          <ac:spMkLst>
            <pc:docMk/>
            <pc:sldMk cId="1899254376" sldId="315"/>
            <ac:spMk id="2" creationId="{F99BDCAF-2733-D557-F54D-6F64B70E579A}"/>
          </ac:spMkLst>
        </pc:spChg>
        <pc:spChg chg="del">
          <ac:chgData name="Heather Ording" userId="S::ordingh@newpaltz.edu::bea41ddc-a4fc-4030-bdc5-98c349cb9c70" providerId="AD" clId="Web-{4F1541A1-83B5-5CA4-518C-09EB237BDF9F}" dt="2024-04-24T13:15:40.018" v="204"/>
          <ac:spMkLst>
            <pc:docMk/>
            <pc:sldMk cId="1899254376" sldId="315"/>
            <ac:spMk id="3" creationId="{165BB896-C8ED-649A-0C98-568249830899}"/>
          </ac:spMkLst>
        </pc:spChg>
        <pc:spChg chg="del">
          <ac:chgData name="Heather Ording" userId="S::ordingh@newpaltz.edu::bea41ddc-a4fc-4030-bdc5-98c349cb9c70" providerId="AD" clId="Web-{4F1541A1-83B5-5CA4-518C-09EB237BDF9F}" dt="2024-04-24T13:15:37.175" v="203"/>
          <ac:spMkLst>
            <pc:docMk/>
            <pc:sldMk cId="1899254376" sldId="315"/>
            <ac:spMk id="4" creationId="{DC2D6E0A-7A4A-62C8-86FF-7D0DC137BB67}"/>
          </ac:spMkLst>
        </pc:spChg>
        <pc:picChg chg="add mod">
          <ac:chgData name="Heather Ording" userId="S::ordingh@newpaltz.edu::bea41ddc-a4fc-4030-bdc5-98c349cb9c70" providerId="AD" clId="Web-{4F1541A1-83B5-5CA4-518C-09EB237BDF9F}" dt="2024-04-24T13:15:41.190" v="205"/>
          <ac:picMkLst>
            <pc:docMk/>
            <pc:sldMk cId="1899254376" sldId="315"/>
            <ac:picMk id="5" creationId="{2946BD20-1339-0807-50D8-6AAB8371C9F9}"/>
          </ac:picMkLst>
        </pc:picChg>
      </pc:sldChg>
      <pc:sldChg chg="addSp delSp modSp new">
        <pc:chgData name="Heather Ording" userId="S::ordingh@newpaltz.edu::bea41ddc-a4fc-4030-bdc5-98c349cb9c70" providerId="AD" clId="Web-{4F1541A1-83B5-5CA4-518C-09EB237BDF9F}" dt="2024-04-24T13:16:07.504" v="211"/>
        <pc:sldMkLst>
          <pc:docMk/>
          <pc:sldMk cId="785420844" sldId="316"/>
        </pc:sldMkLst>
        <pc:spChg chg="del">
          <ac:chgData name="Heather Ording" userId="S::ordingh@newpaltz.edu::bea41ddc-a4fc-4030-bdc5-98c349cb9c70" providerId="AD" clId="Web-{4F1541A1-83B5-5CA4-518C-09EB237BDF9F}" dt="2024-04-24T13:16:00.910" v="208"/>
          <ac:spMkLst>
            <pc:docMk/>
            <pc:sldMk cId="785420844" sldId="316"/>
            <ac:spMk id="2" creationId="{079813C8-E607-458A-8B6D-36C2D49CE764}"/>
          </ac:spMkLst>
        </pc:spChg>
        <pc:spChg chg="del">
          <ac:chgData name="Heather Ording" userId="S::ordingh@newpaltz.edu::bea41ddc-a4fc-4030-bdc5-98c349cb9c70" providerId="AD" clId="Web-{4F1541A1-83B5-5CA4-518C-09EB237BDF9F}" dt="2024-04-24T13:15:58.472" v="207"/>
          <ac:spMkLst>
            <pc:docMk/>
            <pc:sldMk cId="785420844" sldId="316"/>
            <ac:spMk id="3" creationId="{F2896DC6-9F49-B675-9005-CCA2163B548E}"/>
          </ac:spMkLst>
        </pc:spChg>
        <pc:spChg chg="del mod">
          <ac:chgData name="Heather Ording" userId="S::ordingh@newpaltz.edu::bea41ddc-a4fc-4030-bdc5-98c349cb9c70" providerId="AD" clId="Web-{4F1541A1-83B5-5CA4-518C-09EB237BDF9F}" dt="2024-04-24T13:16:05.988" v="210"/>
          <ac:spMkLst>
            <pc:docMk/>
            <pc:sldMk cId="785420844" sldId="316"/>
            <ac:spMk id="4" creationId="{9F40B475-55A2-0CD0-21AC-785D6308A673}"/>
          </ac:spMkLst>
        </pc:spChg>
        <pc:picChg chg="add mod">
          <ac:chgData name="Heather Ording" userId="S::ordingh@newpaltz.edu::bea41ddc-a4fc-4030-bdc5-98c349cb9c70" providerId="AD" clId="Web-{4F1541A1-83B5-5CA4-518C-09EB237BDF9F}" dt="2024-04-24T13:16:07.504" v="211"/>
          <ac:picMkLst>
            <pc:docMk/>
            <pc:sldMk cId="785420844" sldId="316"/>
            <ac:picMk id="5" creationId="{858383C6-7260-EC73-2743-3F0458C53FA4}"/>
          </ac:picMkLst>
        </pc:picChg>
      </pc:sldChg>
      <pc:sldChg chg="addSp delSp modSp new">
        <pc:chgData name="Heather Ording" userId="S::ordingh@newpaltz.edu::bea41ddc-a4fc-4030-bdc5-98c349cb9c70" providerId="AD" clId="Web-{4F1541A1-83B5-5CA4-518C-09EB237BDF9F}" dt="2024-04-24T13:18:21.477" v="226"/>
        <pc:sldMkLst>
          <pc:docMk/>
          <pc:sldMk cId="2708182170" sldId="317"/>
        </pc:sldMkLst>
        <pc:spChg chg="del">
          <ac:chgData name="Heather Ording" userId="S::ordingh@newpaltz.edu::bea41ddc-a4fc-4030-bdc5-98c349cb9c70" providerId="AD" clId="Web-{4F1541A1-83B5-5CA4-518C-09EB237BDF9F}" dt="2024-04-24T13:18:12.148" v="223"/>
          <ac:spMkLst>
            <pc:docMk/>
            <pc:sldMk cId="2708182170" sldId="317"/>
            <ac:spMk id="2" creationId="{BB460503-8606-9EE0-6554-38F573D9E003}"/>
          </ac:spMkLst>
        </pc:spChg>
        <pc:spChg chg="del">
          <ac:chgData name="Heather Ording" userId="S::ordingh@newpaltz.edu::bea41ddc-a4fc-4030-bdc5-98c349cb9c70" providerId="AD" clId="Web-{4F1541A1-83B5-5CA4-518C-09EB237BDF9F}" dt="2024-04-24T13:18:20.196" v="225"/>
          <ac:spMkLst>
            <pc:docMk/>
            <pc:sldMk cId="2708182170" sldId="317"/>
            <ac:spMk id="3" creationId="{F114E02F-A28D-FFE7-6624-7CA6F8CDE307}"/>
          </ac:spMkLst>
        </pc:spChg>
        <pc:spChg chg="del">
          <ac:chgData name="Heather Ording" userId="S::ordingh@newpaltz.edu::bea41ddc-a4fc-4030-bdc5-98c349cb9c70" providerId="AD" clId="Web-{4F1541A1-83B5-5CA4-518C-09EB237BDF9F}" dt="2024-04-24T13:18:17.774" v="224"/>
          <ac:spMkLst>
            <pc:docMk/>
            <pc:sldMk cId="2708182170" sldId="317"/>
            <ac:spMk id="4" creationId="{ED39C22A-CFD9-37E2-C373-96205C8E79B7}"/>
          </ac:spMkLst>
        </pc:spChg>
        <pc:picChg chg="add mod">
          <ac:chgData name="Heather Ording" userId="S::ordingh@newpaltz.edu::bea41ddc-a4fc-4030-bdc5-98c349cb9c70" providerId="AD" clId="Web-{4F1541A1-83B5-5CA4-518C-09EB237BDF9F}" dt="2024-04-24T13:18:21.477" v="226"/>
          <ac:picMkLst>
            <pc:docMk/>
            <pc:sldMk cId="2708182170" sldId="317"/>
            <ac:picMk id="5" creationId="{B48BB689-9F20-378F-0CCA-5263C0CE757E}"/>
          </ac:picMkLst>
        </pc:picChg>
      </pc:sldChg>
      <pc:sldChg chg="addSp delSp modSp new mod setBg setClrOvrMap">
        <pc:chgData name="Heather Ording" userId="S::ordingh@newpaltz.edu::bea41ddc-a4fc-4030-bdc5-98c349cb9c70" providerId="AD" clId="Web-{4F1541A1-83B5-5CA4-518C-09EB237BDF9F}" dt="2024-04-24T13:19:28.620" v="238"/>
        <pc:sldMkLst>
          <pc:docMk/>
          <pc:sldMk cId="2822841739" sldId="318"/>
        </pc:sldMkLst>
        <pc:spChg chg="mod">
          <ac:chgData name="Heather Ording" userId="S::ordingh@newpaltz.edu::bea41ddc-a4fc-4030-bdc5-98c349cb9c70" providerId="AD" clId="Web-{4F1541A1-83B5-5CA4-518C-09EB237BDF9F}" dt="2024-04-24T13:19:28.620" v="238"/>
          <ac:spMkLst>
            <pc:docMk/>
            <pc:sldMk cId="2822841739" sldId="318"/>
            <ac:spMk id="2" creationId="{4C385468-3683-5DD3-2546-AB015350EDE2}"/>
          </ac:spMkLst>
        </pc:spChg>
        <pc:spChg chg="del">
          <ac:chgData name="Heather Ording" userId="S::ordingh@newpaltz.edu::bea41ddc-a4fc-4030-bdc5-98c349cb9c70" providerId="AD" clId="Web-{4F1541A1-83B5-5CA4-518C-09EB237BDF9F}" dt="2024-04-24T13:18:52.618" v="235"/>
          <ac:spMkLst>
            <pc:docMk/>
            <pc:sldMk cId="2822841739" sldId="318"/>
            <ac:spMk id="3" creationId="{AF60FDD2-9DDF-E054-32AA-26314681D8CB}"/>
          </ac:spMkLst>
        </pc:spChg>
        <pc:spChg chg="del">
          <ac:chgData name="Heather Ording" userId="S::ordingh@newpaltz.edu::bea41ddc-a4fc-4030-bdc5-98c349cb9c70" providerId="AD" clId="Web-{4F1541A1-83B5-5CA4-518C-09EB237BDF9F}" dt="2024-04-24T13:18:50.572" v="234"/>
          <ac:spMkLst>
            <pc:docMk/>
            <pc:sldMk cId="2822841739" sldId="318"/>
            <ac:spMk id="4" creationId="{6A6788F0-5F69-4DE5-0E54-539F8253B7E3}"/>
          </ac:spMkLst>
        </pc:spChg>
        <pc:spChg chg="add">
          <ac:chgData name="Heather Ording" userId="S::ordingh@newpaltz.edu::bea41ddc-a4fc-4030-bdc5-98c349cb9c70" providerId="AD" clId="Web-{4F1541A1-83B5-5CA4-518C-09EB237BDF9F}" dt="2024-04-24T13:19:28.620" v="238"/>
          <ac:spMkLst>
            <pc:docMk/>
            <pc:sldMk cId="2822841739" sldId="318"/>
            <ac:spMk id="7" creationId="{66B332A4-D438-4773-A77F-5ED49A448D9D}"/>
          </ac:spMkLst>
        </pc:spChg>
        <pc:spChg chg="add">
          <ac:chgData name="Heather Ording" userId="S::ordingh@newpaltz.edu::bea41ddc-a4fc-4030-bdc5-98c349cb9c70" providerId="AD" clId="Web-{4F1541A1-83B5-5CA4-518C-09EB237BDF9F}" dt="2024-04-24T13:19:28.620" v="238"/>
          <ac:spMkLst>
            <pc:docMk/>
            <pc:sldMk cId="2822841739" sldId="318"/>
            <ac:spMk id="9" creationId="{DF9AD32D-FF05-44F4-BD4D-9CEE89B71EB9}"/>
          </ac:spMkLst>
        </pc:spChg>
      </pc:sldChg>
      <pc:sldChg chg="modSp add ord replId">
        <pc:chgData name="Heather Ording" userId="S::ordingh@newpaltz.edu::bea41ddc-a4fc-4030-bdc5-98c349cb9c70" providerId="AD" clId="Web-{4F1541A1-83B5-5CA4-518C-09EB237BDF9F}" dt="2024-04-24T13:20:30.153" v="247" actId="20577"/>
        <pc:sldMkLst>
          <pc:docMk/>
          <pc:sldMk cId="3343749062" sldId="319"/>
        </pc:sldMkLst>
        <pc:spChg chg="mod">
          <ac:chgData name="Heather Ording" userId="S::ordingh@newpaltz.edu::bea41ddc-a4fc-4030-bdc5-98c349cb9c70" providerId="AD" clId="Web-{4F1541A1-83B5-5CA4-518C-09EB237BDF9F}" dt="2024-04-24T13:20:30.153" v="247" actId="20577"/>
          <ac:spMkLst>
            <pc:docMk/>
            <pc:sldMk cId="3343749062" sldId="319"/>
            <ac:spMk id="2" creationId="{4C385468-3683-5DD3-2546-AB015350EDE2}"/>
          </ac:spMkLst>
        </pc:spChg>
      </pc:sldChg>
      <pc:sldChg chg="modSp add ord replId">
        <pc:chgData name="Heather Ording" userId="S::ordingh@newpaltz.edu::bea41ddc-a4fc-4030-bdc5-98c349cb9c70" providerId="AD" clId="Web-{4F1541A1-83B5-5CA4-518C-09EB237BDF9F}" dt="2024-04-24T13:20:44.466" v="253" actId="20577"/>
        <pc:sldMkLst>
          <pc:docMk/>
          <pc:sldMk cId="2112893884" sldId="320"/>
        </pc:sldMkLst>
        <pc:spChg chg="mod">
          <ac:chgData name="Heather Ording" userId="S::ordingh@newpaltz.edu::bea41ddc-a4fc-4030-bdc5-98c349cb9c70" providerId="AD" clId="Web-{4F1541A1-83B5-5CA4-518C-09EB237BDF9F}" dt="2024-04-24T13:20:44.466" v="253" actId="20577"/>
          <ac:spMkLst>
            <pc:docMk/>
            <pc:sldMk cId="2112893884" sldId="320"/>
            <ac:spMk id="2" creationId="{4C385468-3683-5DD3-2546-AB015350EDE2}"/>
          </ac:spMkLst>
        </pc:spChg>
      </pc:sldChg>
    </pc:docChg>
  </pc:docChgLst>
  <pc:docChgLst>
    <pc:chgData name="Heather Ording" userId="S::ordingh@newpaltz.edu::bea41ddc-a4fc-4030-bdc5-98c349cb9c70" providerId="AD" clId="Web-{2C161857-0933-AA14-73FA-01EDED55F178}"/>
    <pc:docChg chg="addSld modSld sldOrd">
      <pc:chgData name="Heather Ording" userId="S::ordingh@newpaltz.edu::bea41ddc-a4fc-4030-bdc5-98c349cb9c70" providerId="AD" clId="Web-{2C161857-0933-AA14-73FA-01EDED55F178}" dt="2024-04-24T13:26:13.949" v="29" actId="20577"/>
      <pc:docMkLst>
        <pc:docMk/>
      </pc:docMkLst>
      <pc:sldChg chg="addSp delSp modSp">
        <pc:chgData name="Heather Ording" userId="S::ordingh@newpaltz.edu::bea41ddc-a4fc-4030-bdc5-98c349cb9c70" providerId="AD" clId="Web-{2C161857-0933-AA14-73FA-01EDED55F178}" dt="2024-04-24T13:24:28.743" v="4"/>
        <pc:sldMkLst>
          <pc:docMk/>
          <pc:sldMk cId="5979111" sldId="311"/>
        </pc:sldMkLst>
        <pc:spChg chg="del">
          <ac:chgData name="Heather Ording" userId="S::ordingh@newpaltz.edu::bea41ddc-a4fc-4030-bdc5-98c349cb9c70" providerId="AD" clId="Web-{2C161857-0933-AA14-73FA-01EDED55F178}" dt="2024-04-24T13:24:20.320" v="0"/>
          <ac:spMkLst>
            <pc:docMk/>
            <pc:sldMk cId="5979111" sldId="311"/>
            <ac:spMk id="3" creationId="{952366D5-AAE6-7236-CF94-85F244EECC6A}"/>
          </ac:spMkLst>
        </pc:spChg>
        <pc:spChg chg="add del mod">
          <ac:chgData name="Heather Ording" userId="S::ordingh@newpaltz.edu::bea41ddc-a4fc-4030-bdc5-98c349cb9c70" providerId="AD" clId="Web-{2C161857-0933-AA14-73FA-01EDED55F178}" dt="2024-04-24T13:24:28.743" v="4"/>
          <ac:spMkLst>
            <pc:docMk/>
            <pc:sldMk cId="5979111" sldId="311"/>
            <ac:spMk id="4" creationId="{1EBD1050-0F60-E716-E378-35CCD064A18A}"/>
          </ac:spMkLst>
        </pc:spChg>
        <pc:spChg chg="del">
          <ac:chgData name="Heather Ording" userId="S::ordingh@newpaltz.edu::bea41ddc-a4fc-4030-bdc5-98c349cb9c70" providerId="AD" clId="Web-{2C161857-0933-AA14-73FA-01EDED55F178}" dt="2024-04-24T13:24:21.961" v="1"/>
          <ac:spMkLst>
            <pc:docMk/>
            <pc:sldMk cId="5979111" sldId="311"/>
            <ac:spMk id="5" creationId="{B04D061B-9A88-BAD0-BF76-274D4CAE2B11}"/>
          </ac:spMkLst>
        </pc:spChg>
        <pc:spChg chg="del">
          <ac:chgData name="Heather Ording" userId="S::ordingh@newpaltz.edu::bea41ddc-a4fc-4030-bdc5-98c349cb9c70" providerId="AD" clId="Web-{2C161857-0933-AA14-73FA-01EDED55F178}" dt="2024-04-24T13:24:24.055" v="2"/>
          <ac:spMkLst>
            <pc:docMk/>
            <pc:sldMk cId="5979111" sldId="311"/>
            <ac:spMk id="6" creationId="{059DE8A5-1559-22E8-E3EA-C65851C91628}"/>
          </ac:spMkLst>
        </pc:spChg>
        <pc:picChg chg="add mod">
          <ac:chgData name="Heather Ording" userId="S::ordingh@newpaltz.edu::bea41ddc-a4fc-4030-bdc5-98c349cb9c70" providerId="AD" clId="Web-{2C161857-0933-AA14-73FA-01EDED55F178}" dt="2024-04-24T13:24:26.446" v="3"/>
          <ac:picMkLst>
            <pc:docMk/>
            <pc:sldMk cId="5979111" sldId="311"/>
            <ac:picMk id="7" creationId="{9305DB6A-765E-BF7D-E065-EE3BF4C923FC}"/>
          </ac:picMkLst>
        </pc:picChg>
      </pc:sldChg>
      <pc:sldChg chg="addSp delSp modSp new">
        <pc:chgData name="Heather Ording" userId="S::ordingh@newpaltz.edu::bea41ddc-a4fc-4030-bdc5-98c349cb9c70" providerId="AD" clId="Web-{2C161857-0933-AA14-73FA-01EDED55F178}" dt="2024-04-24T13:25:02.166" v="9"/>
        <pc:sldMkLst>
          <pc:docMk/>
          <pc:sldMk cId="4053097937" sldId="321"/>
        </pc:sldMkLst>
        <pc:spChg chg="del">
          <ac:chgData name="Heather Ording" userId="S::ordingh@newpaltz.edu::bea41ddc-a4fc-4030-bdc5-98c349cb9c70" providerId="AD" clId="Web-{2C161857-0933-AA14-73FA-01EDED55F178}" dt="2024-04-24T13:24:54.962" v="6"/>
          <ac:spMkLst>
            <pc:docMk/>
            <pc:sldMk cId="4053097937" sldId="321"/>
            <ac:spMk id="2" creationId="{F4ECDE83-3049-FFDF-FF15-572C7DC181AD}"/>
          </ac:spMkLst>
        </pc:spChg>
        <pc:spChg chg="del">
          <ac:chgData name="Heather Ording" userId="S::ordingh@newpaltz.edu::bea41ddc-a4fc-4030-bdc5-98c349cb9c70" providerId="AD" clId="Web-{2C161857-0933-AA14-73FA-01EDED55F178}" dt="2024-04-24T13:24:55.837" v="7"/>
          <ac:spMkLst>
            <pc:docMk/>
            <pc:sldMk cId="4053097937" sldId="321"/>
            <ac:spMk id="3" creationId="{9A65EAC2-BEE5-470C-AE7E-76DF9D6F5906}"/>
          </ac:spMkLst>
        </pc:spChg>
        <pc:spChg chg="del">
          <ac:chgData name="Heather Ording" userId="S::ordingh@newpaltz.edu::bea41ddc-a4fc-4030-bdc5-98c349cb9c70" providerId="AD" clId="Web-{2C161857-0933-AA14-73FA-01EDED55F178}" dt="2024-04-24T13:24:56.650" v="8"/>
          <ac:spMkLst>
            <pc:docMk/>
            <pc:sldMk cId="4053097937" sldId="321"/>
            <ac:spMk id="4" creationId="{7F13CB53-8AEE-ACEF-C215-B31E54F1FE28}"/>
          </ac:spMkLst>
        </pc:spChg>
        <pc:picChg chg="add mod">
          <ac:chgData name="Heather Ording" userId="S::ordingh@newpaltz.edu::bea41ddc-a4fc-4030-bdc5-98c349cb9c70" providerId="AD" clId="Web-{2C161857-0933-AA14-73FA-01EDED55F178}" dt="2024-04-24T13:25:02.166" v="9"/>
          <ac:picMkLst>
            <pc:docMk/>
            <pc:sldMk cId="4053097937" sldId="321"/>
            <ac:picMk id="5" creationId="{EAEB6F44-A3D2-5A47-D32A-0D9054DA2138}"/>
          </ac:picMkLst>
        </pc:picChg>
      </pc:sldChg>
      <pc:sldChg chg="addSp delSp modSp new">
        <pc:chgData name="Heather Ording" userId="S::ordingh@newpaltz.edu::bea41ddc-a4fc-4030-bdc5-98c349cb9c70" providerId="AD" clId="Web-{2C161857-0933-AA14-73FA-01EDED55F178}" dt="2024-04-24T13:25:20.838" v="14"/>
        <pc:sldMkLst>
          <pc:docMk/>
          <pc:sldMk cId="3323260070" sldId="322"/>
        </pc:sldMkLst>
        <pc:spChg chg="del">
          <ac:chgData name="Heather Ording" userId="S::ordingh@newpaltz.edu::bea41ddc-a4fc-4030-bdc5-98c349cb9c70" providerId="AD" clId="Web-{2C161857-0933-AA14-73FA-01EDED55F178}" dt="2024-04-24T13:25:16.432" v="11"/>
          <ac:spMkLst>
            <pc:docMk/>
            <pc:sldMk cId="3323260070" sldId="322"/>
            <ac:spMk id="2" creationId="{0AC4989F-380A-2922-5C1B-E626640C691B}"/>
          </ac:spMkLst>
        </pc:spChg>
        <pc:spChg chg="del">
          <ac:chgData name="Heather Ording" userId="S::ordingh@newpaltz.edu::bea41ddc-a4fc-4030-bdc5-98c349cb9c70" providerId="AD" clId="Web-{2C161857-0933-AA14-73FA-01EDED55F178}" dt="2024-04-24T13:25:18.369" v="12"/>
          <ac:spMkLst>
            <pc:docMk/>
            <pc:sldMk cId="3323260070" sldId="322"/>
            <ac:spMk id="3" creationId="{35DC8AEB-3F3C-2D47-9A9A-7B5866CB5B07}"/>
          </ac:spMkLst>
        </pc:spChg>
        <pc:spChg chg="del">
          <ac:chgData name="Heather Ording" userId="S::ordingh@newpaltz.edu::bea41ddc-a4fc-4030-bdc5-98c349cb9c70" providerId="AD" clId="Web-{2C161857-0933-AA14-73FA-01EDED55F178}" dt="2024-04-24T13:25:19.322" v="13"/>
          <ac:spMkLst>
            <pc:docMk/>
            <pc:sldMk cId="3323260070" sldId="322"/>
            <ac:spMk id="4" creationId="{001DF54C-ADA2-7EBC-AB1A-389D187BDCFB}"/>
          </ac:spMkLst>
        </pc:spChg>
        <pc:picChg chg="add mod">
          <ac:chgData name="Heather Ording" userId="S::ordingh@newpaltz.edu::bea41ddc-a4fc-4030-bdc5-98c349cb9c70" providerId="AD" clId="Web-{2C161857-0933-AA14-73FA-01EDED55F178}" dt="2024-04-24T13:25:20.838" v="14"/>
          <ac:picMkLst>
            <pc:docMk/>
            <pc:sldMk cId="3323260070" sldId="322"/>
            <ac:picMk id="5" creationId="{C472E015-7E19-AD9E-FF76-DD383021156C}"/>
          </ac:picMkLst>
        </pc:picChg>
      </pc:sldChg>
      <pc:sldChg chg="addSp delSp modSp new">
        <pc:chgData name="Heather Ording" userId="S::ordingh@newpaltz.edu::bea41ddc-a4fc-4030-bdc5-98c349cb9c70" providerId="AD" clId="Web-{2C161857-0933-AA14-73FA-01EDED55F178}" dt="2024-04-24T13:25:49.433" v="19"/>
        <pc:sldMkLst>
          <pc:docMk/>
          <pc:sldMk cId="141581809" sldId="323"/>
        </pc:sldMkLst>
        <pc:spChg chg="del">
          <ac:chgData name="Heather Ording" userId="S::ordingh@newpaltz.edu::bea41ddc-a4fc-4030-bdc5-98c349cb9c70" providerId="AD" clId="Web-{2C161857-0933-AA14-73FA-01EDED55F178}" dt="2024-04-24T13:25:42.073" v="16"/>
          <ac:spMkLst>
            <pc:docMk/>
            <pc:sldMk cId="141581809" sldId="323"/>
            <ac:spMk id="2" creationId="{1394A8DA-8B61-AA98-4D40-E087EB9020A1}"/>
          </ac:spMkLst>
        </pc:spChg>
        <pc:spChg chg="del">
          <ac:chgData name="Heather Ording" userId="S::ordingh@newpaltz.edu::bea41ddc-a4fc-4030-bdc5-98c349cb9c70" providerId="AD" clId="Web-{2C161857-0933-AA14-73FA-01EDED55F178}" dt="2024-04-24T13:25:45.948" v="17"/>
          <ac:spMkLst>
            <pc:docMk/>
            <pc:sldMk cId="141581809" sldId="323"/>
            <ac:spMk id="3" creationId="{E99E1A9C-0B0D-5AA3-644B-F03F18C4D891}"/>
          </ac:spMkLst>
        </pc:spChg>
        <pc:spChg chg="del">
          <ac:chgData name="Heather Ording" userId="S::ordingh@newpaltz.edu::bea41ddc-a4fc-4030-bdc5-98c349cb9c70" providerId="AD" clId="Web-{2C161857-0933-AA14-73FA-01EDED55F178}" dt="2024-04-24T13:25:47.995" v="18"/>
          <ac:spMkLst>
            <pc:docMk/>
            <pc:sldMk cId="141581809" sldId="323"/>
            <ac:spMk id="4" creationId="{E40FA2E5-93FB-67E9-0D26-E4F4CA0B54E5}"/>
          </ac:spMkLst>
        </pc:spChg>
        <pc:picChg chg="add mod">
          <ac:chgData name="Heather Ording" userId="S::ordingh@newpaltz.edu::bea41ddc-a4fc-4030-bdc5-98c349cb9c70" providerId="AD" clId="Web-{2C161857-0933-AA14-73FA-01EDED55F178}" dt="2024-04-24T13:25:49.433" v="19"/>
          <ac:picMkLst>
            <pc:docMk/>
            <pc:sldMk cId="141581809" sldId="323"/>
            <ac:picMk id="5" creationId="{A7FCBF00-9267-AA46-6223-DFCDA64A5D20}"/>
          </ac:picMkLst>
        </pc:picChg>
      </pc:sldChg>
      <pc:sldChg chg="modSp add ord replId">
        <pc:chgData name="Heather Ording" userId="S::ordingh@newpaltz.edu::bea41ddc-a4fc-4030-bdc5-98c349cb9c70" providerId="AD" clId="Web-{2C161857-0933-AA14-73FA-01EDED55F178}" dt="2024-04-24T13:26:13.949" v="29" actId="20577"/>
        <pc:sldMkLst>
          <pc:docMk/>
          <pc:sldMk cId="3782052799" sldId="324"/>
        </pc:sldMkLst>
        <pc:spChg chg="mod">
          <ac:chgData name="Heather Ording" userId="S::ordingh@newpaltz.edu::bea41ddc-a4fc-4030-bdc5-98c349cb9c70" providerId="AD" clId="Web-{2C161857-0933-AA14-73FA-01EDED55F178}" dt="2024-04-24T13:26:13.949" v="29" actId="20577"/>
          <ac:spMkLst>
            <pc:docMk/>
            <pc:sldMk cId="3782052799" sldId="324"/>
            <ac:spMk id="2" creationId="{4C385468-3683-5DD3-2546-AB015350EDE2}"/>
          </ac:spMkLst>
        </pc:spChg>
      </pc:sldChg>
    </pc:docChg>
  </pc:docChgLst>
  <pc:docChgLst>
    <pc:chgData name="Heather Ording" userId="S::ordingh@newpaltz.edu::bea41ddc-a4fc-4030-bdc5-98c349cb9c70" providerId="AD" clId="Web-{EAAAB1D5-FE96-8573-74BF-8E213A5355FD}"/>
    <pc:docChg chg="modSld">
      <pc:chgData name="Heather Ording" userId="S::ordingh@newpaltz.edu::bea41ddc-a4fc-4030-bdc5-98c349cb9c70" providerId="AD" clId="Web-{EAAAB1D5-FE96-8573-74BF-8E213A5355FD}" dt="2024-04-17T14:28:17.162" v="136" actId="20577"/>
      <pc:docMkLst>
        <pc:docMk/>
      </pc:docMkLst>
      <pc:sldChg chg="addSp delSp modSp">
        <pc:chgData name="Heather Ording" userId="S::ordingh@newpaltz.edu::bea41ddc-a4fc-4030-bdc5-98c349cb9c70" providerId="AD" clId="Web-{EAAAB1D5-FE96-8573-74BF-8E213A5355FD}" dt="2024-04-17T14:28:17.162" v="136" actId="20577"/>
        <pc:sldMkLst>
          <pc:docMk/>
          <pc:sldMk cId="2450389543" sldId="290"/>
        </pc:sldMkLst>
        <pc:spChg chg="del">
          <ac:chgData name="Heather Ording" userId="S::ordingh@newpaltz.edu::bea41ddc-a4fc-4030-bdc5-98c349cb9c70" providerId="AD" clId="Web-{EAAAB1D5-FE96-8573-74BF-8E213A5355FD}" dt="2024-04-17T14:26:57.191" v="98"/>
          <ac:spMkLst>
            <pc:docMk/>
            <pc:sldMk cId="2450389543" sldId="290"/>
            <ac:spMk id="4" creationId="{DEF91E39-C715-3586-C319-0B1DC229C77B}"/>
          </ac:spMkLst>
        </pc:spChg>
        <pc:spChg chg="add del mod">
          <ac:chgData name="Heather Ording" userId="S::ordingh@newpaltz.edu::bea41ddc-a4fc-4030-bdc5-98c349cb9c70" providerId="AD" clId="Web-{EAAAB1D5-FE96-8573-74BF-8E213A5355FD}" dt="2024-04-17T14:27:13.113" v="102"/>
          <ac:spMkLst>
            <pc:docMk/>
            <pc:sldMk cId="2450389543" sldId="290"/>
            <ac:spMk id="5" creationId="{02906A45-524E-91B6-152A-B675AA65D117}"/>
          </ac:spMkLst>
        </pc:spChg>
        <pc:spChg chg="mod">
          <ac:chgData name="Heather Ording" userId="S::ordingh@newpaltz.edu::bea41ddc-a4fc-4030-bdc5-98c349cb9c70" providerId="AD" clId="Web-{EAAAB1D5-FE96-8573-74BF-8E213A5355FD}" dt="2024-04-17T14:28:17.162" v="136" actId="20577"/>
          <ac:spMkLst>
            <pc:docMk/>
            <pc:sldMk cId="2450389543" sldId="290"/>
            <ac:spMk id="6" creationId="{059DE8A5-1559-22E8-E3EA-C65851C91628}"/>
          </ac:spMkLst>
        </pc:spChg>
      </pc:sldChg>
      <pc:sldChg chg="addSp delSp modSp">
        <pc:chgData name="Heather Ording" userId="S::ordingh@newpaltz.edu::bea41ddc-a4fc-4030-bdc5-98c349cb9c70" providerId="AD" clId="Web-{EAAAB1D5-FE96-8573-74BF-8E213A5355FD}" dt="2024-04-17T14:26:40.597" v="97" actId="1076"/>
        <pc:sldMkLst>
          <pc:docMk/>
          <pc:sldMk cId="2444641195" sldId="291"/>
        </pc:sldMkLst>
        <pc:spChg chg="del">
          <ac:chgData name="Heather Ording" userId="S::ordingh@newpaltz.edu::bea41ddc-a4fc-4030-bdc5-98c349cb9c70" providerId="AD" clId="Web-{EAAAB1D5-FE96-8573-74BF-8E213A5355FD}" dt="2024-04-17T14:00:30.081" v="2"/>
          <ac:spMkLst>
            <pc:docMk/>
            <pc:sldMk cId="2444641195" sldId="291"/>
            <ac:spMk id="4" creationId="{DEF91E39-C715-3586-C319-0B1DC229C77B}"/>
          </ac:spMkLst>
        </pc:spChg>
        <pc:spChg chg="add del mod">
          <ac:chgData name="Heather Ording" userId="S::ordingh@newpaltz.edu::bea41ddc-a4fc-4030-bdc5-98c349cb9c70" providerId="AD" clId="Web-{EAAAB1D5-FE96-8573-74BF-8E213A5355FD}" dt="2024-04-17T14:00:42.190" v="5"/>
          <ac:spMkLst>
            <pc:docMk/>
            <pc:sldMk cId="2444641195" sldId="291"/>
            <ac:spMk id="5" creationId="{E768604E-152C-43D9-E1B5-3EE22B0AB0AA}"/>
          </ac:spMkLst>
        </pc:spChg>
        <pc:spChg chg="mod">
          <ac:chgData name="Heather Ording" userId="S::ordingh@newpaltz.edu::bea41ddc-a4fc-4030-bdc5-98c349cb9c70" providerId="AD" clId="Web-{EAAAB1D5-FE96-8573-74BF-8E213A5355FD}" dt="2024-04-17T14:05:10.696" v="96" actId="20577"/>
          <ac:spMkLst>
            <pc:docMk/>
            <pc:sldMk cId="2444641195" sldId="291"/>
            <ac:spMk id="6" creationId="{059DE8A5-1559-22E8-E3EA-C65851C91628}"/>
          </ac:spMkLst>
        </pc:spChg>
        <pc:picChg chg="add mod">
          <ac:chgData name="Heather Ording" userId="S::ordingh@newpaltz.edu::bea41ddc-a4fc-4030-bdc5-98c349cb9c70" providerId="AD" clId="Web-{EAAAB1D5-FE96-8573-74BF-8E213A5355FD}" dt="2024-04-17T14:26:40.597" v="97" actId="1076"/>
          <ac:picMkLst>
            <pc:docMk/>
            <pc:sldMk cId="2444641195" sldId="291"/>
            <ac:picMk id="7" creationId="{F13D56B2-56B2-47B3-AF60-59C3F5C170D5}"/>
          </ac:picMkLst>
        </pc:picChg>
      </pc:sldChg>
      <pc:sldChg chg="addSp delSp modSp">
        <pc:chgData name="Heather Ording" userId="S::ordingh@newpaltz.edu::bea41ddc-a4fc-4030-bdc5-98c349cb9c70" providerId="AD" clId="Web-{EAAAB1D5-FE96-8573-74BF-8E213A5355FD}" dt="2024-04-17T14:00:32.971" v="3"/>
        <pc:sldMkLst>
          <pc:docMk/>
          <pc:sldMk cId="869048911" sldId="293"/>
        </pc:sldMkLst>
        <pc:spChg chg="del">
          <ac:chgData name="Heather Ording" userId="S::ordingh@newpaltz.edu::bea41ddc-a4fc-4030-bdc5-98c349cb9c70" providerId="AD" clId="Web-{EAAAB1D5-FE96-8573-74BF-8E213A5355FD}" dt="2024-04-17T14:00:32.971" v="3"/>
          <ac:spMkLst>
            <pc:docMk/>
            <pc:sldMk cId="869048911" sldId="293"/>
            <ac:spMk id="4" creationId="{DEF91E39-C715-3586-C319-0B1DC229C77B}"/>
          </ac:spMkLst>
        </pc:spChg>
        <pc:spChg chg="add mod">
          <ac:chgData name="Heather Ording" userId="S::ordingh@newpaltz.edu::bea41ddc-a4fc-4030-bdc5-98c349cb9c70" providerId="AD" clId="Web-{EAAAB1D5-FE96-8573-74BF-8E213A5355FD}" dt="2024-04-17T14:00:32.971" v="3"/>
          <ac:spMkLst>
            <pc:docMk/>
            <pc:sldMk cId="869048911" sldId="293"/>
            <ac:spMk id="5" creationId="{CFF2A32A-819F-434C-55E2-924DB24DA390}"/>
          </ac:spMkLst>
        </pc:spChg>
      </pc:sldChg>
      <pc:sldChg chg="delSp">
        <pc:chgData name="Heather Ording" userId="S::ordingh@newpaltz.edu::bea41ddc-a4fc-4030-bdc5-98c349cb9c70" providerId="AD" clId="Web-{EAAAB1D5-FE96-8573-74BF-8E213A5355FD}" dt="2024-04-17T14:00:35.971" v="4"/>
        <pc:sldMkLst>
          <pc:docMk/>
          <pc:sldMk cId="3861390381" sldId="301"/>
        </pc:sldMkLst>
        <pc:spChg chg="del">
          <ac:chgData name="Heather Ording" userId="S::ordingh@newpaltz.edu::bea41ddc-a4fc-4030-bdc5-98c349cb9c70" providerId="AD" clId="Web-{EAAAB1D5-FE96-8573-74BF-8E213A5355FD}" dt="2024-04-17T14:00:35.971" v="4"/>
          <ac:spMkLst>
            <pc:docMk/>
            <pc:sldMk cId="3861390381" sldId="301"/>
            <ac:spMk id="5" creationId="{E8B367DE-8A38-D222-94BF-83E84BCB93FE}"/>
          </ac:spMkLst>
        </pc:spChg>
      </pc:sldChg>
    </pc:docChg>
  </pc:docChgLst>
  <pc:docChgLst>
    <pc:chgData name="Isabella Staniscia" userId="S::stanisci1@newpaltz.edu::d02915f2-cf6f-424b-82f0-cc43a273cb74" providerId="AD" clId="Web-{F175B434-0CD8-ADD9-F723-3F94318D6D58}"/>
    <pc:docChg chg="addSld modSld sldOrd">
      <pc:chgData name="Isabella Staniscia" userId="S::stanisci1@newpaltz.edu::d02915f2-cf6f-424b-82f0-cc43a273cb74" providerId="AD" clId="Web-{F175B434-0CD8-ADD9-F723-3F94318D6D58}" dt="2024-04-24T14:31:26.789" v="325" actId="20577"/>
      <pc:docMkLst>
        <pc:docMk/>
      </pc:docMkLst>
      <pc:sldChg chg="delSp modSp">
        <pc:chgData name="Isabella Staniscia" userId="S::stanisci1@newpaltz.edu::d02915f2-cf6f-424b-82f0-cc43a273cb74" providerId="AD" clId="Web-{F175B434-0CD8-ADD9-F723-3F94318D6D58}" dt="2024-04-24T14:31:26.789" v="325" actId="20577"/>
        <pc:sldMkLst>
          <pc:docMk/>
          <pc:sldMk cId="951513266" sldId="292"/>
        </pc:sldMkLst>
        <pc:spChg chg="del mod">
          <ac:chgData name="Isabella Staniscia" userId="S::stanisci1@newpaltz.edu::d02915f2-cf6f-424b-82f0-cc43a273cb74" providerId="AD" clId="Web-{F175B434-0CD8-ADD9-F723-3F94318D6D58}" dt="2024-04-24T14:27:55.063" v="268"/>
          <ac:spMkLst>
            <pc:docMk/>
            <pc:sldMk cId="951513266" sldId="292"/>
            <ac:spMk id="5" creationId="{279DEA2B-F4B3-E7D5-D39F-B3E93EF659E8}"/>
          </ac:spMkLst>
        </pc:spChg>
        <pc:spChg chg="mod">
          <ac:chgData name="Isabella Staniscia" userId="S::stanisci1@newpaltz.edu::d02915f2-cf6f-424b-82f0-cc43a273cb74" providerId="AD" clId="Web-{F175B434-0CD8-ADD9-F723-3F94318D6D58}" dt="2024-04-24T14:31:26.789" v="325" actId="20577"/>
          <ac:spMkLst>
            <pc:docMk/>
            <pc:sldMk cId="951513266" sldId="292"/>
            <ac:spMk id="6" creationId="{059DE8A5-1559-22E8-E3EA-C65851C91628}"/>
          </ac:spMkLst>
        </pc:spChg>
      </pc:sldChg>
      <pc:sldChg chg="addSp delSp modSp ord">
        <pc:chgData name="Isabella Staniscia" userId="S::stanisci1@newpaltz.edu::d02915f2-cf6f-424b-82f0-cc43a273cb74" providerId="AD" clId="Web-{F175B434-0CD8-ADD9-F723-3F94318D6D58}" dt="2024-04-24T13:40:05.672" v="25" actId="14100"/>
        <pc:sldMkLst>
          <pc:docMk/>
          <pc:sldMk cId="406861743" sldId="312"/>
        </pc:sldMkLst>
        <pc:spChg chg="del mod">
          <ac:chgData name="Isabella Staniscia" userId="S::stanisci1@newpaltz.edu::d02915f2-cf6f-424b-82f0-cc43a273cb74" providerId="AD" clId="Web-{F175B434-0CD8-ADD9-F723-3F94318D6D58}" dt="2024-04-24T13:39:48.124" v="20"/>
          <ac:spMkLst>
            <pc:docMk/>
            <pc:sldMk cId="406861743" sldId="312"/>
            <ac:spMk id="3" creationId="{952366D5-AAE6-7236-CF94-85F244EECC6A}"/>
          </ac:spMkLst>
        </pc:spChg>
        <pc:spChg chg="del mod">
          <ac:chgData name="Isabella Staniscia" userId="S::stanisci1@newpaltz.edu::d02915f2-cf6f-424b-82f0-cc43a273cb74" providerId="AD" clId="Web-{F175B434-0CD8-ADD9-F723-3F94318D6D58}" dt="2024-04-24T13:39:39.249" v="17"/>
          <ac:spMkLst>
            <pc:docMk/>
            <pc:sldMk cId="406861743" sldId="312"/>
            <ac:spMk id="5" creationId="{B04D061B-9A88-BAD0-BF76-274D4CAE2B11}"/>
          </ac:spMkLst>
        </pc:spChg>
        <pc:spChg chg="del">
          <ac:chgData name="Isabella Staniscia" userId="S::stanisci1@newpaltz.edu::d02915f2-cf6f-424b-82f0-cc43a273cb74" providerId="AD" clId="Web-{F175B434-0CD8-ADD9-F723-3F94318D6D58}" dt="2024-04-24T13:39:12.217" v="14"/>
          <ac:spMkLst>
            <pc:docMk/>
            <pc:sldMk cId="406861743" sldId="312"/>
            <ac:spMk id="6" creationId="{059DE8A5-1559-22E8-E3EA-C65851C91628}"/>
          </ac:spMkLst>
        </pc:spChg>
        <pc:spChg chg="add del mod">
          <ac:chgData name="Isabella Staniscia" userId="S::stanisci1@newpaltz.edu::d02915f2-cf6f-424b-82f0-cc43a273cb74" providerId="AD" clId="Web-{F175B434-0CD8-ADD9-F723-3F94318D6D58}" dt="2024-04-24T13:39:55.687" v="22"/>
          <ac:spMkLst>
            <pc:docMk/>
            <pc:sldMk cId="406861743" sldId="312"/>
            <ac:spMk id="7" creationId="{562C0AAC-2364-224C-5A1D-156336581575}"/>
          </ac:spMkLst>
        </pc:spChg>
        <pc:picChg chg="add mod ord">
          <ac:chgData name="Isabella Staniscia" userId="S::stanisci1@newpaltz.edu::d02915f2-cf6f-424b-82f0-cc43a273cb74" providerId="AD" clId="Web-{F175B434-0CD8-ADD9-F723-3F94318D6D58}" dt="2024-04-24T13:40:05.672" v="25" actId="14100"/>
          <ac:picMkLst>
            <pc:docMk/>
            <pc:sldMk cId="406861743" sldId="312"/>
            <ac:picMk id="2" creationId="{1DB0F760-54F8-A61E-358A-6E223D26448F}"/>
          </ac:picMkLst>
        </pc:picChg>
      </pc:sldChg>
      <pc:sldChg chg="addSp delSp modSp">
        <pc:chgData name="Isabella Staniscia" userId="S::stanisci1@newpaltz.edu::d02915f2-cf6f-424b-82f0-cc43a273cb74" providerId="AD" clId="Web-{F175B434-0CD8-ADD9-F723-3F94318D6D58}" dt="2024-04-24T14:01:36.355" v="69" actId="1076"/>
        <pc:sldMkLst>
          <pc:docMk/>
          <pc:sldMk cId="3259904702" sldId="313"/>
        </pc:sldMkLst>
        <pc:spChg chg="del">
          <ac:chgData name="Isabella Staniscia" userId="S::stanisci1@newpaltz.edu::d02915f2-cf6f-424b-82f0-cc43a273cb74" providerId="AD" clId="Web-{F175B434-0CD8-ADD9-F723-3F94318D6D58}" dt="2024-04-24T13:50:17.020" v="58"/>
          <ac:spMkLst>
            <pc:docMk/>
            <pc:sldMk cId="3259904702" sldId="313"/>
            <ac:spMk id="2" creationId="{35E15D04-BE88-BB84-870C-DCE0996EAEED}"/>
          </ac:spMkLst>
        </pc:spChg>
        <pc:spChg chg="del">
          <ac:chgData name="Isabella Staniscia" userId="S::stanisci1@newpaltz.edu::d02915f2-cf6f-424b-82f0-cc43a273cb74" providerId="AD" clId="Web-{F175B434-0CD8-ADD9-F723-3F94318D6D58}" dt="2024-04-24T13:50:14.504" v="57"/>
          <ac:spMkLst>
            <pc:docMk/>
            <pc:sldMk cId="3259904702" sldId="313"/>
            <ac:spMk id="3" creationId="{4D940C24-B14B-075E-E96E-DA197D5A6E25}"/>
          </ac:spMkLst>
        </pc:spChg>
        <pc:spChg chg="del">
          <ac:chgData name="Isabella Staniscia" userId="S::stanisci1@newpaltz.edu::d02915f2-cf6f-424b-82f0-cc43a273cb74" providerId="AD" clId="Web-{F175B434-0CD8-ADD9-F723-3F94318D6D58}" dt="2024-04-24T13:50:10.535" v="56"/>
          <ac:spMkLst>
            <pc:docMk/>
            <pc:sldMk cId="3259904702" sldId="313"/>
            <ac:spMk id="4" creationId="{66A0F33B-E220-3E32-1EA5-ED051F3EF253}"/>
          </ac:spMkLst>
        </pc:spChg>
        <pc:spChg chg="add del mod">
          <ac:chgData name="Isabella Staniscia" userId="S::stanisci1@newpaltz.edu::d02915f2-cf6f-424b-82f0-cc43a273cb74" providerId="AD" clId="Web-{F175B434-0CD8-ADD9-F723-3F94318D6D58}" dt="2024-04-24T13:50:28.458" v="59"/>
          <ac:spMkLst>
            <pc:docMk/>
            <pc:sldMk cId="3259904702" sldId="313"/>
            <ac:spMk id="7" creationId="{6F989ED4-7518-5F41-8386-DC8351566A0A}"/>
          </ac:spMkLst>
        </pc:spChg>
        <pc:picChg chg="add mod ord">
          <ac:chgData name="Isabella Staniscia" userId="S::stanisci1@newpaltz.edu::d02915f2-cf6f-424b-82f0-cc43a273cb74" providerId="AD" clId="Web-{F175B434-0CD8-ADD9-F723-3F94318D6D58}" dt="2024-04-24T14:01:36.355" v="69" actId="1076"/>
          <ac:picMkLst>
            <pc:docMk/>
            <pc:sldMk cId="3259904702" sldId="313"/>
            <ac:picMk id="5" creationId="{9EF7DE39-8E28-F111-3607-1C1E8F1450BE}"/>
          </ac:picMkLst>
        </pc:picChg>
      </pc:sldChg>
      <pc:sldChg chg="modSp add replId">
        <pc:chgData name="Isabella Staniscia" userId="S::stanisci1@newpaltz.edu::d02915f2-cf6f-424b-82f0-cc43a273cb74" providerId="AD" clId="Web-{F175B434-0CD8-ADD9-F723-3F94318D6D58}" dt="2024-04-24T13:38:44.607" v="12" actId="20577"/>
        <pc:sldMkLst>
          <pc:docMk/>
          <pc:sldMk cId="2749543475" sldId="325"/>
        </pc:sldMkLst>
        <pc:spChg chg="mod">
          <ac:chgData name="Isabella Staniscia" userId="S::stanisci1@newpaltz.edu::d02915f2-cf6f-424b-82f0-cc43a273cb74" providerId="AD" clId="Web-{F175B434-0CD8-ADD9-F723-3F94318D6D58}" dt="2024-04-24T13:38:44.607" v="12" actId="20577"/>
          <ac:spMkLst>
            <pc:docMk/>
            <pc:sldMk cId="2749543475" sldId="325"/>
            <ac:spMk id="2" creationId="{4C385468-3683-5DD3-2546-AB015350EDE2}"/>
          </ac:spMkLst>
        </pc:spChg>
      </pc:sldChg>
      <pc:sldChg chg="addSp delSp modSp new">
        <pc:chgData name="Isabella Staniscia" userId="S::stanisci1@newpaltz.edu::d02915f2-cf6f-424b-82f0-cc43a273cb74" providerId="AD" clId="Web-{F175B434-0CD8-ADD9-F723-3F94318D6D58}" dt="2024-04-24T13:45:00.056" v="34" actId="1076"/>
        <pc:sldMkLst>
          <pc:docMk/>
          <pc:sldMk cId="1924445386" sldId="326"/>
        </pc:sldMkLst>
        <pc:spChg chg="del">
          <ac:chgData name="Isabella Staniscia" userId="S::stanisci1@newpaltz.edu::d02915f2-cf6f-424b-82f0-cc43a273cb74" providerId="AD" clId="Web-{F175B434-0CD8-ADD9-F723-3F94318D6D58}" dt="2024-04-24T13:44:44.321" v="29"/>
          <ac:spMkLst>
            <pc:docMk/>
            <pc:sldMk cId="1924445386" sldId="326"/>
            <ac:spMk id="2" creationId="{0D7BA019-D06E-9A60-013A-251C63BD7740}"/>
          </ac:spMkLst>
        </pc:spChg>
        <pc:spChg chg="del">
          <ac:chgData name="Isabella Staniscia" userId="S::stanisci1@newpaltz.edu::d02915f2-cf6f-424b-82f0-cc43a273cb74" providerId="AD" clId="Web-{F175B434-0CD8-ADD9-F723-3F94318D6D58}" dt="2024-04-24T13:44:42.134" v="28"/>
          <ac:spMkLst>
            <pc:docMk/>
            <pc:sldMk cId="1924445386" sldId="326"/>
            <ac:spMk id="3" creationId="{C756E4F1-5728-DFFC-6A5A-431F36F53161}"/>
          </ac:spMkLst>
        </pc:spChg>
        <pc:spChg chg="del">
          <ac:chgData name="Isabella Staniscia" userId="S::stanisci1@newpaltz.edu::d02915f2-cf6f-424b-82f0-cc43a273cb74" providerId="AD" clId="Web-{F175B434-0CD8-ADD9-F723-3F94318D6D58}" dt="2024-04-24T13:44:36.212" v="27"/>
          <ac:spMkLst>
            <pc:docMk/>
            <pc:sldMk cId="1924445386" sldId="326"/>
            <ac:spMk id="4" creationId="{884A69BC-5100-A148-9880-CFFB584FA011}"/>
          </ac:spMkLst>
        </pc:spChg>
        <pc:picChg chg="add mod ord">
          <ac:chgData name="Isabella Staniscia" userId="S::stanisci1@newpaltz.edu::d02915f2-cf6f-424b-82f0-cc43a273cb74" providerId="AD" clId="Web-{F175B434-0CD8-ADD9-F723-3F94318D6D58}" dt="2024-04-24T13:45:00.056" v="34" actId="1076"/>
          <ac:picMkLst>
            <pc:docMk/>
            <pc:sldMk cId="1924445386" sldId="326"/>
            <ac:picMk id="5" creationId="{8CD7BFD6-CD09-547A-9102-4ADC4C0018F8}"/>
          </ac:picMkLst>
        </pc:picChg>
      </pc:sldChg>
      <pc:sldChg chg="addSp delSp modSp new">
        <pc:chgData name="Isabella Staniscia" userId="S::stanisci1@newpaltz.edu::d02915f2-cf6f-424b-82f0-cc43a273cb74" providerId="AD" clId="Web-{F175B434-0CD8-ADD9-F723-3F94318D6D58}" dt="2024-04-24T13:47:06.795" v="44" actId="1076"/>
        <pc:sldMkLst>
          <pc:docMk/>
          <pc:sldMk cId="169129479" sldId="327"/>
        </pc:sldMkLst>
        <pc:spChg chg="del">
          <ac:chgData name="Isabella Staniscia" userId="S::stanisci1@newpaltz.edu::d02915f2-cf6f-424b-82f0-cc43a273cb74" providerId="AD" clId="Web-{F175B434-0CD8-ADD9-F723-3F94318D6D58}" dt="2024-04-24T13:46:45.247" v="38"/>
          <ac:spMkLst>
            <pc:docMk/>
            <pc:sldMk cId="169129479" sldId="327"/>
            <ac:spMk id="2" creationId="{D276B736-7672-3BCC-1DFA-850AB52AC9B4}"/>
          </ac:spMkLst>
        </pc:spChg>
        <pc:spChg chg="del">
          <ac:chgData name="Isabella Staniscia" userId="S::stanisci1@newpaltz.edu::d02915f2-cf6f-424b-82f0-cc43a273cb74" providerId="AD" clId="Web-{F175B434-0CD8-ADD9-F723-3F94318D6D58}" dt="2024-04-24T13:46:42.700" v="37"/>
          <ac:spMkLst>
            <pc:docMk/>
            <pc:sldMk cId="169129479" sldId="327"/>
            <ac:spMk id="3" creationId="{E0CBD4D1-B30B-725D-969E-2DBB77BA4585}"/>
          </ac:spMkLst>
        </pc:spChg>
        <pc:spChg chg="del">
          <ac:chgData name="Isabella Staniscia" userId="S::stanisci1@newpaltz.edu::d02915f2-cf6f-424b-82f0-cc43a273cb74" providerId="AD" clId="Web-{F175B434-0CD8-ADD9-F723-3F94318D6D58}" dt="2024-04-24T13:46:36.403" v="36"/>
          <ac:spMkLst>
            <pc:docMk/>
            <pc:sldMk cId="169129479" sldId="327"/>
            <ac:spMk id="4" creationId="{C329B5BA-ECEF-13C4-D240-31DB86C95D3B}"/>
          </ac:spMkLst>
        </pc:spChg>
        <pc:picChg chg="add mod ord">
          <ac:chgData name="Isabella Staniscia" userId="S::stanisci1@newpaltz.edu::d02915f2-cf6f-424b-82f0-cc43a273cb74" providerId="AD" clId="Web-{F175B434-0CD8-ADD9-F723-3F94318D6D58}" dt="2024-04-24T13:47:06.795" v="44" actId="1076"/>
          <ac:picMkLst>
            <pc:docMk/>
            <pc:sldMk cId="169129479" sldId="327"/>
            <ac:picMk id="5" creationId="{AFF81AAC-7CC5-40E3-42A4-78A84EF1BE63}"/>
          </ac:picMkLst>
        </pc:picChg>
      </pc:sldChg>
      <pc:sldChg chg="modSp add ord replId">
        <pc:chgData name="Isabella Staniscia" userId="S::stanisci1@newpaltz.edu::d02915f2-cf6f-424b-82f0-cc43a273cb74" providerId="AD" clId="Web-{F175B434-0CD8-ADD9-F723-3F94318D6D58}" dt="2024-04-24T13:47:29.968" v="55" actId="20577"/>
        <pc:sldMkLst>
          <pc:docMk/>
          <pc:sldMk cId="1391754383" sldId="328"/>
        </pc:sldMkLst>
        <pc:spChg chg="mod">
          <ac:chgData name="Isabella Staniscia" userId="S::stanisci1@newpaltz.edu::d02915f2-cf6f-424b-82f0-cc43a273cb74" providerId="AD" clId="Web-{F175B434-0CD8-ADD9-F723-3F94318D6D58}" dt="2024-04-24T13:47:29.968" v="55" actId="20577"/>
          <ac:spMkLst>
            <pc:docMk/>
            <pc:sldMk cId="1391754383" sldId="328"/>
            <ac:spMk id="2" creationId="{4C385468-3683-5DD3-2546-AB015350EDE2}"/>
          </ac:spMkLst>
        </pc:spChg>
      </pc:sldChg>
      <pc:sldChg chg="addSp delSp modSp new">
        <pc:chgData name="Isabella Staniscia" userId="S::stanisci1@newpaltz.edu::d02915f2-cf6f-424b-82f0-cc43a273cb74" providerId="AD" clId="Web-{F175B434-0CD8-ADD9-F723-3F94318D6D58}" dt="2024-04-24T14:14:29.771" v="79" actId="1076"/>
        <pc:sldMkLst>
          <pc:docMk/>
          <pc:sldMk cId="2282512166" sldId="329"/>
        </pc:sldMkLst>
        <pc:spChg chg="del">
          <ac:chgData name="Isabella Staniscia" userId="S::stanisci1@newpaltz.edu::d02915f2-cf6f-424b-82f0-cc43a273cb74" providerId="AD" clId="Web-{F175B434-0CD8-ADD9-F723-3F94318D6D58}" dt="2024-04-24T14:02:20.481" v="71"/>
          <ac:spMkLst>
            <pc:docMk/>
            <pc:sldMk cId="2282512166" sldId="329"/>
            <ac:spMk id="2" creationId="{7AD746E2-E8CE-516E-227D-BD9E7732FE2B}"/>
          </ac:spMkLst>
        </pc:spChg>
        <pc:spChg chg="del">
          <ac:chgData name="Isabella Staniscia" userId="S::stanisci1@newpaltz.edu::d02915f2-cf6f-424b-82f0-cc43a273cb74" providerId="AD" clId="Web-{F175B434-0CD8-ADD9-F723-3F94318D6D58}" dt="2024-04-24T14:02:24.622" v="72"/>
          <ac:spMkLst>
            <pc:docMk/>
            <pc:sldMk cId="2282512166" sldId="329"/>
            <ac:spMk id="3" creationId="{B9DD75E2-A040-1163-F82A-465FDB2320DB}"/>
          </ac:spMkLst>
        </pc:spChg>
        <pc:spChg chg="del">
          <ac:chgData name="Isabella Staniscia" userId="S::stanisci1@newpaltz.edu::d02915f2-cf6f-424b-82f0-cc43a273cb74" providerId="AD" clId="Web-{F175B434-0CD8-ADD9-F723-3F94318D6D58}" dt="2024-04-24T14:14:14.286" v="73"/>
          <ac:spMkLst>
            <pc:docMk/>
            <pc:sldMk cId="2282512166" sldId="329"/>
            <ac:spMk id="4" creationId="{04C0C3A6-1BD5-0096-ACE9-FDAEBF8C58E0}"/>
          </ac:spMkLst>
        </pc:spChg>
        <pc:picChg chg="add mod ord">
          <ac:chgData name="Isabella Staniscia" userId="S::stanisci1@newpaltz.edu::d02915f2-cf6f-424b-82f0-cc43a273cb74" providerId="AD" clId="Web-{F175B434-0CD8-ADD9-F723-3F94318D6D58}" dt="2024-04-24T14:14:29.771" v="79" actId="1076"/>
          <ac:picMkLst>
            <pc:docMk/>
            <pc:sldMk cId="2282512166" sldId="329"/>
            <ac:picMk id="5" creationId="{B6707BDF-39F2-6D60-6F6C-1A75C782CFA9}"/>
          </ac:picMkLst>
        </pc:picChg>
      </pc:sldChg>
      <pc:sldChg chg="addSp delSp modSp new">
        <pc:chgData name="Isabella Staniscia" userId="S::stanisci1@newpaltz.edu::d02915f2-cf6f-424b-82f0-cc43a273cb74" providerId="AD" clId="Web-{F175B434-0CD8-ADD9-F723-3F94318D6D58}" dt="2024-04-24T14:15:29.882" v="88" actId="1076"/>
        <pc:sldMkLst>
          <pc:docMk/>
          <pc:sldMk cId="1330653999" sldId="330"/>
        </pc:sldMkLst>
        <pc:spChg chg="del">
          <ac:chgData name="Isabella Staniscia" userId="S::stanisci1@newpaltz.edu::d02915f2-cf6f-424b-82f0-cc43a273cb74" providerId="AD" clId="Web-{F175B434-0CD8-ADD9-F723-3F94318D6D58}" dt="2024-04-24T14:14:37.755" v="81"/>
          <ac:spMkLst>
            <pc:docMk/>
            <pc:sldMk cId="1330653999" sldId="330"/>
            <ac:spMk id="2" creationId="{CFB6EC75-318E-A052-D3BF-7BE0C9299A7F}"/>
          </ac:spMkLst>
        </pc:spChg>
        <pc:spChg chg="del">
          <ac:chgData name="Isabella Staniscia" userId="S::stanisci1@newpaltz.edu::d02915f2-cf6f-424b-82f0-cc43a273cb74" providerId="AD" clId="Web-{F175B434-0CD8-ADD9-F723-3F94318D6D58}" dt="2024-04-24T14:14:41.443" v="82"/>
          <ac:spMkLst>
            <pc:docMk/>
            <pc:sldMk cId="1330653999" sldId="330"/>
            <ac:spMk id="3" creationId="{B85A2CBC-751A-B6A4-E75C-BB6A50DB5649}"/>
          </ac:spMkLst>
        </pc:spChg>
        <pc:spChg chg="del">
          <ac:chgData name="Isabella Staniscia" userId="S::stanisci1@newpaltz.edu::d02915f2-cf6f-424b-82f0-cc43a273cb74" providerId="AD" clId="Web-{F175B434-0CD8-ADD9-F723-3F94318D6D58}" dt="2024-04-24T14:15:19.366" v="83"/>
          <ac:spMkLst>
            <pc:docMk/>
            <pc:sldMk cId="1330653999" sldId="330"/>
            <ac:spMk id="4" creationId="{60FAD7AB-0F48-01FC-9E2B-A080EDFDAAF0}"/>
          </ac:spMkLst>
        </pc:spChg>
        <pc:picChg chg="add mod ord">
          <ac:chgData name="Isabella Staniscia" userId="S::stanisci1@newpaltz.edu::d02915f2-cf6f-424b-82f0-cc43a273cb74" providerId="AD" clId="Web-{F175B434-0CD8-ADD9-F723-3F94318D6D58}" dt="2024-04-24T14:15:29.882" v="88" actId="1076"/>
          <ac:picMkLst>
            <pc:docMk/>
            <pc:sldMk cId="1330653999" sldId="330"/>
            <ac:picMk id="5" creationId="{2950E648-65BE-7227-81F9-0210C9C4EFCE}"/>
          </ac:picMkLst>
        </pc:picChg>
      </pc:sldChg>
      <pc:sldChg chg="addSp delSp modSp new">
        <pc:chgData name="Isabella Staniscia" userId="S::stanisci1@newpaltz.edu::d02915f2-cf6f-424b-82f0-cc43a273cb74" providerId="AD" clId="Web-{F175B434-0CD8-ADD9-F723-3F94318D6D58}" dt="2024-04-24T14:18:18.200" v="98" actId="1076"/>
        <pc:sldMkLst>
          <pc:docMk/>
          <pc:sldMk cId="2812053119" sldId="331"/>
        </pc:sldMkLst>
        <pc:spChg chg="del">
          <ac:chgData name="Isabella Staniscia" userId="S::stanisci1@newpaltz.edu::d02915f2-cf6f-424b-82f0-cc43a273cb74" providerId="AD" clId="Web-{F175B434-0CD8-ADD9-F723-3F94318D6D58}" dt="2024-04-24T14:18:02.512" v="93"/>
          <ac:spMkLst>
            <pc:docMk/>
            <pc:sldMk cId="2812053119" sldId="331"/>
            <ac:spMk id="2" creationId="{A4DE618F-3545-9EB4-D4D2-849633D3B4B7}"/>
          </ac:spMkLst>
        </pc:spChg>
        <pc:spChg chg="del">
          <ac:chgData name="Isabella Staniscia" userId="S::stanisci1@newpaltz.edu::d02915f2-cf6f-424b-82f0-cc43a273cb74" providerId="AD" clId="Web-{F175B434-0CD8-ADD9-F723-3F94318D6D58}" dt="2024-04-24T14:17:56.418" v="92"/>
          <ac:spMkLst>
            <pc:docMk/>
            <pc:sldMk cId="2812053119" sldId="331"/>
            <ac:spMk id="3" creationId="{CB1DAD73-BCD1-2118-F099-63511695B1EA}"/>
          </ac:spMkLst>
        </pc:spChg>
        <pc:spChg chg="del">
          <ac:chgData name="Isabella Staniscia" userId="S::stanisci1@newpaltz.edu::d02915f2-cf6f-424b-82f0-cc43a273cb74" providerId="AD" clId="Web-{F175B434-0CD8-ADD9-F723-3F94318D6D58}" dt="2024-04-24T14:17:44.136" v="90"/>
          <ac:spMkLst>
            <pc:docMk/>
            <pc:sldMk cId="2812053119" sldId="331"/>
            <ac:spMk id="4" creationId="{A2F85CF4-EC85-A382-6CED-8165286AA3C5}"/>
          </ac:spMkLst>
        </pc:spChg>
        <pc:picChg chg="add mod ord">
          <ac:chgData name="Isabella Staniscia" userId="S::stanisci1@newpaltz.edu::d02915f2-cf6f-424b-82f0-cc43a273cb74" providerId="AD" clId="Web-{F175B434-0CD8-ADD9-F723-3F94318D6D58}" dt="2024-04-24T14:18:18.200" v="98" actId="1076"/>
          <ac:picMkLst>
            <pc:docMk/>
            <pc:sldMk cId="2812053119" sldId="331"/>
            <ac:picMk id="5" creationId="{52F539D9-FB88-4D26-8D7C-6FE7A9687750}"/>
          </ac:picMkLst>
        </pc:picChg>
      </pc:sldChg>
    </pc:docChg>
  </pc:docChgLst>
  <pc:docChgLst>
    <pc:chgData name="Heather Ording" userId="S::ordingh@newpaltz.edu::bea41ddc-a4fc-4030-bdc5-98c349cb9c70" providerId="AD" clId="Web-{A3382822-8D21-A0DC-744B-2CD62DFE2116}"/>
    <pc:docChg chg="addSld modSld">
      <pc:chgData name="Heather Ording" userId="S::ordingh@newpaltz.edu::bea41ddc-a4fc-4030-bdc5-98c349cb9c70" providerId="AD" clId="Web-{A3382822-8D21-A0DC-744B-2CD62DFE2116}" dt="2024-04-12T15:59:14.465" v="320" actId="14100"/>
      <pc:docMkLst>
        <pc:docMk/>
      </pc:docMkLst>
      <pc:sldChg chg="modSp">
        <pc:chgData name="Heather Ording" userId="S::ordingh@newpaltz.edu::bea41ddc-a4fc-4030-bdc5-98c349cb9c70" providerId="AD" clId="Web-{A3382822-8D21-A0DC-744B-2CD62DFE2116}" dt="2024-04-12T15:46:07.418" v="71" actId="20577"/>
        <pc:sldMkLst>
          <pc:docMk/>
          <pc:sldMk cId="3168684680" sldId="294"/>
        </pc:sldMkLst>
        <pc:spChg chg="mod">
          <ac:chgData name="Heather Ording" userId="S::ordingh@newpaltz.edu::bea41ddc-a4fc-4030-bdc5-98c349cb9c70" providerId="AD" clId="Web-{A3382822-8D21-A0DC-744B-2CD62DFE2116}" dt="2024-04-12T15:45:55.307" v="62" actId="20577"/>
          <ac:spMkLst>
            <pc:docMk/>
            <pc:sldMk cId="3168684680" sldId="294"/>
            <ac:spMk id="3" creationId="{952366D5-AAE6-7236-CF94-85F244EECC6A}"/>
          </ac:spMkLst>
        </pc:spChg>
        <pc:spChg chg="mod">
          <ac:chgData name="Heather Ording" userId="S::ordingh@newpaltz.edu::bea41ddc-a4fc-4030-bdc5-98c349cb9c70" providerId="AD" clId="Web-{A3382822-8D21-A0DC-744B-2CD62DFE2116}" dt="2024-04-12T15:46:07.418" v="71" actId="20577"/>
          <ac:spMkLst>
            <pc:docMk/>
            <pc:sldMk cId="3168684680" sldId="294"/>
            <ac:spMk id="4" creationId="{DEF91E39-C715-3586-C319-0B1DC229C77B}"/>
          </ac:spMkLst>
        </pc:spChg>
        <pc:spChg chg="mod">
          <ac:chgData name="Heather Ording" userId="S::ordingh@newpaltz.edu::bea41ddc-a4fc-4030-bdc5-98c349cb9c70" providerId="AD" clId="Web-{A3382822-8D21-A0DC-744B-2CD62DFE2116}" dt="2024-04-12T15:46:00.105" v="64" actId="14100"/>
          <ac:spMkLst>
            <pc:docMk/>
            <pc:sldMk cId="3168684680" sldId="294"/>
            <ac:spMk id="6" creationId="{059DE8A5-1559-22E8-E3EA-C65851C91628}"/>
          </ac:spMkLst>
        </pc:spChg>
      </pc:sldChg>
      <pc:sldChg chg="addSp delSp modSp">
        <pc:chgData name="Heather Ording" userId="S::ordingh@newpaltz.edu::bea41ddc-a4fc-4030-bdc5-98c349cb9c70" providerId="AD" clId="Web-{A3382822-8D21-A0DC-744B-2CD62DFE2116}" dt="2024-04-12T15:59:14.465" v="320" actId="14100"/>
        <pc:sldMkLst>
          <pc:docMk/>
          <pc:sldMk cId="3522686231" sldId="295"/>
        </pc:sldMkLst>
        <pc:spChg chg="del">
          <ac:chgData name="Heather Ording" userId="S::ordingh@newpaltz.edu::bea41ddc-a4fc-4030-bdc5-98c349cb9c70" providerId="AD" clId="Web-{A3382822-8D21-A0DC-744B-2CD62DFE2116}" dt="2024-04-12T15:53:04.521" v="170"/>
          <ac:spMkLst>
            <pc:docMk/>
            <pc:sldMk cId="3522686231" sldId="295"/>
            <ac:spMk id="4" creationId="{DEF91E39-C715-3586-C319-0B1DC229C77B}"/>
          </ac:spMkLst>
        </pc:spChg>
        <pc:spChg chg="add del mod">
          <ac:chgData name="Heather Ording" userId="S::ordingh@newpaltz.edu::bea41ddc-a4fc-4030-bdc5-98c349cb9c70" providerId="AD" clId="Web-{A3382822-8D21-A0DC-744B-2CD62DFE2116}" dt="2024-04-12T15:56:39.315" v="292"/>
          <ac:spMkLst>
            <pc:docMk/>
            <pc:sldMk cId="3522686231" sldId="295"/>
            <ac:spMk id="5" creationId="{B9E8EC46-77C4-98A1-7383-CFDBE4A77821}"/>
          </ac:spMkLst>
        </pc:spChg>
        <pc:spChg chg="mod">
          <ac:chgData name="Heather Ording" userId="S::ordingh@newpaltz.edu::bea41ddc-a4fc-4030-bdc5-98c349cb9c70" providerId="AD" clId="Web-{A3382822-8D21-A0DC-744B-2CD62DFE2116}" dt="2024-04-12T15:59:14.465" v="320" actId="14100"/>
          <ac:spMkLst>
            <pc:docMk/>
            <pc:sldMk cId="3522686231" sldId="295"/>
            <ac:spMk id="6" creationId="{059DE8A5-1559-22E8-E3EA-C65851C91628}"/>
          </ac:spMkLst>
        </pc:spChg>
        <pc:picChg chg="add mod">
          <ac:chgData name="Heather Ording" userId="S::ordingh@newpaltz.edu::bea41ddc-a4fc-4030-bdc5-98c349cb9c70" providerId="AD" clId="Web-{A3382822-8D21-A0DC-744B-2CD62DFE2116}" dt="2024-04-12T15:59:02.730" v="319" actId="1076"/>
          <ac:picMkLst>
            <pc:docMk/>
            <pc:sldMk cId="3522686231" sldId="295"/>
            <ac:picMk id="7" creationId="{A29229CA-6311-0D51-BA9F-6C39D400A455}"/>
          </ac:picMkLst>
        </pc:picChg>
      </pc:sldChg>
      <pc:sldChg chg="addSp delSp modSp">
        <pc:chgData name="Heather Ording" userId="S::ordingh@newpaltz.edu::bea41ddc-a4fc-4030-bdc5-98c349cb9c70" providerId="AD" clId="Web-{A3382822-8D21-A0DC-744B-2CD62DFE2116}" dt="2024-04-12T15:52:58.005" v="168"/>
        <pc:sldMkLst>
          <pc:docMk/>
          <pc:sldMk cId="1223372791" sldId="296"/>
        </pc:sldMkLst>
        <pc:spChg chg="del mod">
          <ac:chgData name="Heather Ording" userId="S::ordingh@newpaltz.edu::bea41ddc-a4fc-4030-bdc5-98c349cb9c70" providerId="AD" clId="Web-{A3382822-8D21-A0DC-744B-2CD62DFE2116}" dt="2024-04-12T15:50:12.339" v="111"/>
          <ac:spMkLst>
            <pc:docMk/>
            <pc:sldMk cId="1223372791" sldId="296"/>
            <ac:spMk id="4" creationId="{DEF91E39-C715-3586-C319-0B1DC229C77B}"/>
          </ac:spMkLst>
        </pc:spChg>
        <pc:spChg chg="add del mod">
          <ac:chgData name="Heather Ording" userId="S::ordingh@newpaltz.edu::bea41ddc-a4fc-4030-bdc5-98c349cb9c70" providerId="AD" clId="Web-{A3382822-8D21-A0DC-744B-2CD62DFE2116}" dt="2024-04-12T15:52:58.005" v="168"/>
          <ac:spMkLst>
            <pc:docMk/>
            <pc:sldMk cId="1223372791" sldId="296"/>
            <ac:spMk id="5" creationId="{7D8F1180-0573-AFAB-738B-B7FD0A22C7BC}"/>
          </ac:spMkLst>
        </pc:spChg>
        <pc:spChg chg="mod">
          <ac:chgData name="Heather Ording" userId="S::ordingh@newpaltz.edu::bea41ddc-a4fc-4030-bdc5-98c349cb9c70" providerId="AD" clId="Web-{A3382822-8D21-A0DC-744B-2CD62DFE2116}" dt="2024-04-12T15:52:55.474" v="167" actId="14100"/>
          <ac:spMkLst>
            <pc:docMk/>
            <pc:sldMk cId="1223372791" sldId="296"/>
            <ac:spMk id="6" creationId="{059DE8A5-1559-22E8-E3EA-C65851C91628}"/>
          </ac:spMkLst>
        </pc:spChg>
      </pc:sldChg>
      <pc:sldChg chg="modSp add replId">
        <pc:chgData name="Heather Ording" userId="S::ordingh@newpaltz.edu::bea41ddc-a4fc-4030-bdc5-98c349cb9c70" providerId="AD" clId="Web-{A3382822-8D21-A0DC-744B-2CD62DFE2116}" dt="2024-04-12T15:47:51.361" v="91" actId="20577"/>
        <pc:sldMkLst>
          <pc:docMk/>
          <pc:sldMk cId="3861390381" sldId="301"/>
        </pc:sldMkLst>
        <pc:spChg chg="mod">
          <ac:chgData name="Heather Ording" userId="S::ordingh@newpaltz.edu::bea41ddc-a4fc-4030-bdc5-98c349cb9c70" providerId="AD" clId="Web-{A3382822-8D21-A0DC-744B-2CD62DFE2116}" dt="2024-04-12T15:47:38.423" v="89" actId="20577"/>
          <ac:spMkLst>
            <pc:docMk/>
            <pc:sldMk cId="3861390381" sldId="301"/>
            <ac:spMk id="4" creationId="{DEF91E39-C715-3586-C319-0B1DC229C77B}"/>
          </ac:spMkLst>
        </pc:spChg>
        <pc:spChg chg="mod">
          <ac:chgData name="Heather Ording" userId="S::ordingh@newpaltz.edu::bea41ddc-a4fc-4030-bdc5-98c349cb9c70" providerId="AD" clId="Web-{A3382822-8D21-A0DC-744B-2CD62DFE2116}" dt="2024-04-12T15:47:51.361" v="91" actId="20577"/>
          <ac:spMkLst>
            <pc:docMk/>
            <pc:sldMk cId="3861390381" sldId="301"/>
            <ac:spMk id="6" creationId="{059DE8A5-1559-22E8-E3EA-C65851C91628}"/>
          </ac:spMkLst>
        </pc:spChg>
      </pc:sldChg>
      <pc:sldChg chg="modSp new">
        <pc:chgData name="Heather Ording" userId="S::ordingh@newpaltz.edu::bea41ddc-a4fc-4030-bdc5-98c349cb9c70" providerId="AD" clId="Web-{A3382822-8D21-A0DC-744B-2CD62DFE2116}" dt="2024-04-12T15:48:46.865" v="97" actId="20577"/>
        <pc:sldMkLst>
          <pc:docMk/>
          <pc:sldMk cId="1079893526" sldId="302"/>
        </pc:sldMkLst>
        <pc:spChg chg="mod">
          <ac:chgData name="Heather Ording" userId="S::ordingh@newpaltz.edu::bea41ddc-a4fc-4030-bdc5-98c349cb9c70" providerId="AD" clId="Web-{A3382822-8D21-A0DC-744B-2CD62DFE2116}" dt="2024-04-12T15:48:46.865" v="97" actId="20577"/>
          <ac:spMkLst>
            <pc:docMk/>
            <pc:sldMk cId="1079893526" sldId="302"/>
            <ac:spMk id="2" creationId="{191FC85F-CDAA-0CAD-58CE-07640EF538EB}"/>
          </ac:spMkLst>
        </pc:spChg>
      </pc:sldChg>
      <pc:sldChg chg="modSp add replId">
        <pc:chgData name="Heather Ording" userId="S::ordingh@newpaltz.edu::bea41ddc-a4fc-4030-bdc5-98c349cb9c70" providerId="AD" clId="Web-{A3382822-8D21-A0DC-744B-2CD62DFE2116}" dt="2024-04-12T15:49:15.570" v="109" actId="20577"/>
        <pc:sldMkLst>
          <pc:docMk/>
          <pc:sldMk cId="1388768792" sldId="303"/>
        </pc:sldMkLst>
        <pc:spChg chg="mod">
          <ac:chgData name="Heather Ording" userId="S::ordingh@newpaltz.edu::bea41ddc-a4fc-4030-bdc5-98c349cb9c70" providerId="AD" clId="Web-{A3382822-8D21-A0DC-744B-2CD62DFE2116}" dt="2024-04-12T15:49:15.570" v="109" actId="20577"/>
          <ac:spMkLst>
            <pc:docMk/>
            <pc:sldMk cId="1388768792" sldId="303"/>
            <ac:spMk id="2" creationId="{191FC85F-CDAA-0CAD-58CE-07640EF538EB}"/>
          </ac:spMkLst>
        </pc:spChg>
      </pc:sldChg>
    </pc:docChg>
  </pc:docChgLst>
  <pc:docChgLst>
    <pc:chgData name="Heather Ording" userId="S::ordingh@newpaltz.edu::bea41ddc-a4fc-4030-bdc5-98c349cb9c70" providerId="AD" clId="Web-{9896F0DC-F70D-6B35-6AE5-7C32CFC468F8}"/>
    <pc:docChg chg="addSld delSld modSld sldOrd">
      <pc:chgData name="Heather Ording" userId="S::ordingh@newpaltz.edu::bea41ddc-a4fc-4030-bdc5-98c349cb9c70" providerId="AD" clId="Web-{9896F0DC-F70D-6B35-6AE5-7C32CFC468F8}" dt="2024-04-11T14:10:37.629" v="247" actId="20577"/>
      <pc:docMkLst>
        <pc:docMk/>
      </pc:docMkLst>
      <pc:sldChg chg="modSp">
        <pc:chgData name="Heather Ording" userId="S::ordingh@newpaltz.edu::bea41ddc-a4fc-4030-bdc5-98c349cb9c70" providerId="AD" clId="Web-{9896F0DC-F70D-6B35-6AE5-7C32CFC468F8}" dt="2024-04-11T13:51:30.816" v="62"/>
        <pc:sldMkLst>
          <pc:docMk/>
          <pc:sldMk cId="972569183" sldId="256"/>
        </pc:sldMkLst>
        <pc:spChg chg="mod">
          <ac:chgData name="Heather Ording" userId="S::ordingh@newpaltz.edu::bea41ddc-a4fc-4030-bdc5-98c349cb9c70" providerId="AD" clId="Web-{9896F0DC-F70D-6B35-6AE5-7C32CFC468F8}" dt="2024-04-11T13:48:59.827" v="36" actId="1076"/>
          <ac:spMkLst>
            <pc:docMk/>
            <pc:sldMk cId="972569183" sldId="256"/>
            <ac:spMk id="4" creationId="{A3D64C50-A740-468A-8AB6-F949358D80A6}"/>
          </ac:spMkLst>
        </pc:spChg>
        <pc:spChg chg="mod">
          <ac:chgData name="Heather Ording" userId="S::ordingh@newpaltz.edu::bea41ddc-a4fc-4030-bdc5-98c349cb9c70" providerId="AD" clId="Web-{9896F0DC-F70D-6B35-6AE5-7C32CFC468F8}" dt="2024-04-11T13:51:05.253" v="61" actId="1076"/>
          <ac:spMkLst>
            <pc:docMk/>
            <pc:sldMk cId="972569183" sldId="256"/>
            <ac:spMk id="5" creationId="{28F94A06-38B8-4C8F-ABF0-FB763704D01F}"/>
          </ac:spMkLst>
        </pc:spChg>
        <pc:picChg chg="mod">
          <ac:chgData name="Heather Ording" userId="S::ordingh@newpaltz.edu::bea41ddc-a4fc-4030-bdc5-98c349cb9c70" providerId="AD" clId="Web-{9896F0DC-F70D-6B35-6AE5-7C32CFC468F8}" dt="2024-04-11T13:51:30.816" v="62"/>
          <ac:picMkLst>
            <pc:docMk/>
            <pc:sldMk cId="972569183" sldId="256"/>
            <ac:picMk id="6" creationId="{03C29D19-2732-6417-E1C3-8F45563C28F6}"/>
          </ac:picMkLst>
        </pc:picChg>
      </pc:sldChg>
      <pc:sldChg chg="modSp">
        <pc:chgData name="Heather Ording" userId="S::ordingh@newpaltz.edu::bea41ddc-a4fc-4030-bdc5-98c349cb9c70" providerId="AD" clId="Web-{9896F0DC-F70D-6B35-6AE5-7C32CFC468F8}" dt="2024-04-11T14:02:29.537" v="89" actId="20577"/>
        <pc:sldMkLst>
          <pc:docMk/>
          <pc:sldMk cId="1080013265" sldId="264"/>
        </pc:sldMkLst>
        <pc:spChg chg="mod">
          <ac:chgData name="Heather Ording" userId="S::ordingh@newpaltz.edu::bea41ddc-a4fc-4030-bdc5-98c349cb9c70" providerId="AD" clId="Web-{9896F0DC-F70D-6B35-6AE5-7C32CFC468F8}" dt="2024-04-11T14:02:29.537" v="89" actId="20577"/>
          <ac:spMkLst>
            <pc:docMk/>
            <pc:sldMk cId="1080013265" sldId="264"/>
            <ac:spMk id="49" creationId="{3C4CC1D7-A91E-4CD5-B051-0B202E09ACE0}"/>
          </ac:spMkLst>
        </pc:spChg>
      </pc:sldChg>
      <pc:sldChg chg="del">
        <pc:chgData name="Heather Ording" userId="S::ordingh@newpaltz.edu::bea41ddc-a4fc-4030-bdc5-98c349cb9c70" providerId="AD" clId="Web-{9896F0DC-F70D-6B35-6AE5-7C32CFC468F8}" dt="2024-04-11T14:02:36.569" v="91"/>
        <pc:sldMkLst>
          <pc:docMk/>
          <pc:sldMk cId="3764395250" sldId="266"/>
        </pc:sldMkLst>
      </pc:sldChg>
      <pc:sldChg chg="modSp">
        <pc:chgData name="Heather Ording" userId="S::ordingh@newpaltz.edu::bea41ddc-a4fc-4030-bdc5-98c349cb9c70" providerId="AD" clId="Web-{9896F0DC-F70D-6B35-6AE5-7C32CFC468F8}" dt="2024-04-11T14:01:31.551" v="75" actId="20577"/>
        <pc:sldMkLst>
          <pc:docMk/>
          <pc:sldMk cId="1321790359" sldId="268"/>
        </pc:sldMkLst>
        <pc:spChg chg="mod">
          <ac:chgData name="Heather Ording" userId="S::ordingh@newpaltz.edu::bea41ddc-a4fc-4030-bdc5-98c349cb9c70" providerId="AD" clId="Web-{9896F0DC-F70D-6B35-6AE5-7C32CFC468F8}" dt="2024-04-11T14:01:31.551" v="75" actId="20577"/>
          <ac:spMkLst>
            <pc:docMk/>
            <pc:sldMk cId="1321790359" sldId="268"/>
            <ac:spMk id="6" creationId="{3F856148-3910-0BC3-79A0-D0A794C6D523}"/>
          </ac:spMkLst>
        </pc:spChg>
        <pc:picChg chg="mod">
          <ac:chgData name="Heather Ording" userId="S::ordingh@newpaltz.edu::bea41ddc-a4fc-4030-bdc5-98c349cb9c70" providerId="AD" clId="Web-{9896F0DC-F70D-6B35-6AE5-7C32CFC468F8}" dt="2024-04-11T13:52:28.521" v="63"/>
          <ac:picMkLst>
            <pc:docMk/>
            <pc:sldMk cId="1321790359" sldId="268"/>
            <ac:picMk id="11" creationId="{EDFB0792-7AC7-432E-83DE-660EEF107218}"/>
          </ac:picMkLst>
        </pc:picChg>
        <pc:picChg chg="mod">
          <ac:chgData name="Heather Ording" userId="S::ordingh@newpaltz.edu::bea41ddc-a4fc-4030-bdc5-98c349cb9c70" providerId="AD" clId="Web-{9896F0DC-F70D-6B35-6AE5-7C32CFC468F8}" dt="2024-04-11T13:53:10.115" v="66" actId="14100"/>
          <ac:picMkLst>
            <pc:docMk/>
            <pc:sldMk cId="1321790359" sldId="268"/>
            <ac:picMk id="15" creationId="{74151A1F-A25A-2910-C449-ABB2502B4FA6}"/>
          </ac:picMkLst>
        </pc:picChg>
      </pc:sldChg>
      <pc:sldChg chg="del">
        <pc:chgData name="Heather Ording" userId="S::ordingh@newpaltz.edu::bea41ddc-a4fc-4030-bdc5-98c349cb9c70" providerId="AD" clId="Web-{9896F0DC-F70D-6B35-6AE5-7C32CFC468F8}" dt="2024-04-11T14:02:13.209" v="83"/>
        <pc:sldMkLst>
          <pc:docMk/>
          <pc:sldMk cId="1683355459" sldId="271"/>
        </pc:sldMkLst>
      </pc:sldChg>
      <pc:sldChg chg="addSp delSp modSp ord">
        <pc:chgData name="Heather Ording" userId="S::ordingh@newpaltz.edu::bea41ddc-a4fc-4030-bdc5-98c349cb9c70" providerId="AD" clId="Web-{9896F0DC-F70D-6B35-6AE5-7C32CFC468F8}" dt="2024-04-11T14:02:11.146" v="82"/>
        <pc:sldMkLst>
          <pc:docMk/>
          <pc:sldMk cId="3380294988" sldId="284"/>
        </pc:sldMkLst>
        <pc:spChg chg="mod">
          <ac:chgData name="Heather Ording" userId="S::ordingh@newpaltz.edu::bea41ddc-a4fc-4030-bdc5-98c349cb9c70" providerId="AD" clId="Web-{9896F0DC-F70D-6B35-6AE5-7C32CFC468F8}" dt="2024-04-11T14:01:54.271" v="77" actId="20577"/>
          <ac:spMkLst>
            <pc:docMk/>
            <pc:sldMk cId="3380294988" sldId="284"/>
            <ac:spMk id="3" creationId="{952366D5-AAE6-7236-CF94-85F244EECC6A}"/>
          </ac:spMkLst>
        </pc:spChg>
        <pc:spChg chg="add mod">
          <ac:chgData name="Heather Ording" userId="S::ordingh@newpaltz.edu::bea41ddc-a4fc-4030-bdc5-98c349cb9c70" providerId="AD" clId="Web-{9896F0DC-F70D-6B35-6AE5-7C32CFC468F8}" dt="2024-04-11T14:02:01.755" v="80"/>
          <ac:spMkLst>
            <pc:docMk/>
            <pc:sldMk cId="3380294988" sldId="284"/>
            <ac:spMk id="6" creationId="{059DE8A5-1559-22E8-E3EA-C65851C91628}"/>
          </ac:spMkLst>
        </pc:spChg>
        <pc:graphicFrameChg chg="del mod modGraphic">
          <ac:chgData name="Heather Ording" userId="S::ordingh@newpaltz.edu::bea41ddc-a4fc-4030-bdc5-98c349cb9c70" providerId="AD" clId="Web-{9896F0DC-F70D-6B35-6AE5-7C32CFC468F8}" dt="2024-04-11T14:02:01.755" v="80"/>
          <ac:graphicFrameMkLst>
            <pc:docMk/>
            <pc:sldMk cId="3380294988" sldId="284"/>
            <ac:graphicFrameMk id="5" creationId="{C0101828-C914-2C83-476C-429059EDE1AD}"/>
          </ac:graphicFrameMkLst>
        </pc:graphicFrameChg>
      </pc:sldChg>
      <pc:sldChg chg="del">
        <pc:chgData name="Heather Ording" userId="S::ordingh@newpaltz.edu::bea41ddc-a4fc-4030-bdc5-98c349cb9c70" providerId="AD" clId="Web-{9896F0DC-F70D-6B35-6AE5-7C32CFC468F8}" dt="2024-04-11T14:02:34.662" v="90"/>
        <pc:sldMkLst>
          <pc:docMk/>
          <pc:sldMk cId="1072002752" sldId="288"/>
        </pc:sldMkLst>
      </pc:sldChg>
      <pc:sldChg chg="modSp">
        <pc:chgData name="Heather Ording" userId="S::ordingh@newpaltz.edu::bea41ddc-a4fc-4030-bdc5-98c349cb9c70" providerId="AD" clId="Web-{9896F0DC-F70D-6B35-6AE5-7C32CFC468F8}" dt="2024-04-11T14:08:40.235" v="190" actId="20577"/>
        <pc:sldMkLst>
          <pc:docMk/>
          <pc:sldMk cId="1701118972" sldId="289"/>
        </pc:sldMkLst>
        <pc:spChg chg="mod">
          <ac:chgData name="Heather Ording" userId="S::ordingh@newpaltz.edu::bea41ddc-a4fc-4030-bdc5-98c349cb9c70" providerId="AD" clId="Web-{9896F0DC-F70D-6B35-6AE5-7C32CFC468F8}" dt="2024-04-11T14:08:40.235" v="190" actId="20577"/>
          <ac:spMkLst>
            <pc:docMk/>
            <pc:sldMk cId="1701118972" sldId="289"/>
            <ac:spMk id="3" creationId="{A06A08D5-DE03-22B9-F70F-1D7F963E6980}"/>
          </ac:spMkLst>
        </pc:spChg>
      </pc:sldChg>
      <pc:sldChg chg="modSp add ord replId">
        <pc:chgData name="Heather Ording" userId="S::ordingh@newpaltz.edu::bea41ddc-a4fc-4030-bdc5-98c349cb9c70" providerId="AD" clId="Web-{9896F0DC-F70D-6B35-6AE5-7C32CFC468F8}" dt="2024-04-11T14:09:54.925" v="222"/>
        <pc:sldMkLst>
          <pc:docMk/>
          <pc:sldMk cId="2450389543" sldId="290"/>
        </pc:sldMkLst>
        <pc:spChg chg="mod">
          <ac:chgData name="Heather Ording" userId="S::ordingh@newpaltz.edu::bea41ddc-a4fc-4030-bdc5-98c349cb9c70" providerId="AD" clId="Web-{9896F0DC-F70D-6B35-6AE5-7C32CFC468F8}" dt="2024-04-11T14:02:54.491" v="105" actId="20577"/>
          <ac:spMkLst>
            <pc:docMk/>
            <pc:sldMk cId="2450389543" sldId="290"/>
            <ac:spMk id="3" creationId="{952366D5-AAE6-7236-CF94-85F244EECC6A}"/>
          </ac:spMkLst>
        </pc:spChg>
      </pc:sldChg>
      <pc:sldChg chg="add del replId">
        <pc:chgData name="Heather Ording" userId="S::ordingh@newpaltz.edu::bea41ddc-a4fc-4030-bdc5-98c349cb9c70" providerId="AD" clId="Web-{9896F0DC-F70D-6B35-6AE5-7C32CFC468F8}" dt="2024-04-11T14:01:08.879" v="73"/>
        <pc:sldMkLst>
          <pc:docMk/>
          <pc:sldMk cId="2582025266" sldId="290"/>
        </pc:sldMkLst>
      </pc:sldChg>
      <pc:sldChg chg="modSp add ord replId">
        <pc:chgData name="Heather Ording" userId="S::ordingh@newpaltz.edu::bea41ddc-a4fc-4030-bdc5-98c349cb9c70" providerId="AD" clId="Web-{9896F0DC-F70D-6B35-6AE5-7C32CFC468F8}" dt="2024-04-11T14:09:57.378" v="223"/>
        <pc:sldMkLst>
          <pc:docMk/>
          <pc:sldMk cId="2444641195" sldId="291"/>
        </pc:sldMkLst>
        <pc:spChg chg="mod">
          <ac:chgData name="Heather Ording" userId="S::ordingh@newpaltz.edu::bea41ddc-a4fc-4030-bdc5-98c349cb9c70" providerId="AD" clId="Web-{9896F0DC-F70D-6B35-6AE5-7C32CFC468F8}" dt="2024-04-11T14:03:14.710" v="110" actId="20577"/>
          <ac:spMkLst>
            <pc:docMk/>
            <pc:sldMk cId="2444641195" sldId="291"/>
            <ac:spMk id="3" creationId="{952366D5-AAE6-7236-CF94-85F244EECC6A}"/>
          </ac:spMkLst>
        </pc:spChg>
      </pc:sldChg>
      <pc:sldChg chg="modSp add ord replId">
        <pc:chgData name="Heather Ording" userId="S::ordingh@newpaltz.edu::bea41ddc-a4fc-4030-bdc5-98c349cb9c70" providerId="AD" clId="Web-{9896F0DC-F70D-6B35-6AE5-7C32CFC468F8}" dt="2024-04-11T14:10:07.988" v="224"/>
        <pc:sldMkLst>
          <pc:docMk/>
          <pc:sldMk cId="951513266" sldId="292"/>
        </pc:sldMkLst>
        <pc:spChg chg="mod">
          <ac:chgData name="Heather Ording" userId="S::ordingh@newpaltz.edu::bea41ddc-a4fc-4030-bdc5-98c349cb9c70" providerId="AD" clId="Web-{9896F0DC-F70D-6B35-6AE5-7C32CFC468F8}" dt="2024-04-11T14:09:36.846" v="220" actId="20577"/>
          <ac:spMkLst>
            <pc:docMk/>
            <pc:sldMk cId="951513266" sldId="292"/>
            <ac:spMk id="3" creationId="{952366D5-AAE6-7236-CF94-85F244EECC6A}"/>
          </ac:spMkLst>
        </pc:spChg>
      </pc:sldChg>
      <pc:sldChg chg="modSp add ord replId">
        <pc:chgData name="Heather Ording" userId="S::ordingh@newpaltz.edu::bea41ddc-a4fc-4030-bdc5-98c349cb9c70" providerId="AD" clId="Web-{9896F0DC-F70D-6B35-6AE5-7C32CFC468F8}" dt="2024-04-11T14:10:15.003" v="225"/>
        <pc:sldMkLst>
          <pc:docMk/>
          <pc:sldMk cId="869048911" sldId="293"/>
        </pc:sldMkLst>
        <pc:spChg chg="mod">
          <ac:chgData name="Heather Ording" userId="S::ordingh@newpaltz.edu::bea41ddc-a4fc-4030-bdc5-98c349cb9c70" providerId="AD" clId="Web-{9896F0DC-F70D-6B35-6AE5-7C32CFC468F8}" dt="2024-04-11T14:09:00.345" v="191" actId="20577"/>
          <ac:spMkLst>
            <pc:docMk/>
            <pc:sldMk cId="869048911" sldId="293"/>
            <ac:spMk id="3" creationId="{952366D5-AAE6-7236-CF94-85F244EECC6A}"/>
          </ac:spMkLst>
        </pc:spChg>
      </pc:sldChg>
      <pc:sldChg chg="modSp add ord replId">
        <pc:chgData name="Heather Ording" userId="S::ordingh@newpaltz.edu::bea41ddc-a4fc-4030-bdc5-98c349cb9c70" providerId="AD" clId="Web-{9896F0DC-F70D-6B35-6AE5-7C32CFC468F8}" dt="2024-04-11T14:09:43.846" v="221"/>
        <pc:sldMkLst>
          <pc:docMk/>
          <pc:sldMk cId="3168684680" sldId="294"/>
        </pc:sldMkLst>
        <pc:spChg chg="mod">
          <ac:chgData name="Heather Ording" userId="S::ordingh@newpaltz.edu::bea41ddc-a4fc-4030-bdc5-98c349cb9c70" providerId="AD" clId="Web-{9896F0DC-F70D-6B35-6AE5-7C32CFC468F8}" dt="2024-04-11T14:04:07.399" v="128" actId="20577"/>
          <ac:spMkLst>
            <pc:docMk/>
            <pc:sldMk cId="3168684680" sldId="294"/>
            <ac:spMk id="3" creationId="{952366D5-AAE6-7236-CF94-85F244EECC6A}"/>
          </ac:spMkLst>
        </pc:spChg>
      </pc:sldChg>
      <pc:sldChg chg="modSp add replId">
        <pc:chgData name="Heather Ording" userId="S::ordingh@newpaltz.edu::bea41ddc-a4fc-4030-bdc5-98c349cb9c70" providerId="AD" clId="Web-{9896F0DC-F70D-6B35-6AE5-7C32CFC468F8}" dt="2024-04-11T14:04:33.947" v="138" actId="20577"/>
        <pc:sldMkLst>
          <pc:docMk/>
          <pc:sldMk cId="3522686231" sldId="295"/>
        </pc:sldMkLst>
        <pc:spChg chg="mod">
          <ac:chgData name="Heather Ording" userId="S::ordingh@newpaltz.edu::bea41ddc-a4fc-4030-bdc5-98c349cb9c70" providerId="AD" clId="Web-{9896F0DC-F70D-6B35-6AE5-7C32CFC468F8}" dt="2024-04-11T14:04:33.947" v="138" actId="20577"/>
          <ac:spMkLst>
            <pc:docMk/>
            <pc:sldMk cId="3522686231" sldId="295"/>
            <ac:spMk id="3" creationId="{952366D5-AAE6-7236-CF94-85F244EECC6A}"/>
          </ac:spMkLst>
        </pc:spChg>
      </pc:sldChg>
      <pc:sldChg chg="modSp add ord replId">
        <pc:chgData name="Heather Ording" userId="S::ordingh@newpaltz.edu::bea41ddc-a4fc-4030-bdc5-98c349cb9c70" providerId="AD" clId="Web-{9896F0DC-F70D-6B35-6AE5-7C32CFC468F8}" dt="2024-04-11T14:10:23.504" v="226"/>
        <pc:sldMkLst>
          <pc:docMk/>
          <pc:sldMk cId="1223372791" sldId="296"/>
        </pc:sldMkLst>
        <pc:spChg chg="mod">
          <ac:chgData name="Heather Ording" userId="S::ordingh@newpaltz.edu::bea41ddc-a4fc-4030-bdc5-98c349cb9c70" providerId="AD" clId="Web-{9896F0DC-F70D-6B35-6AE5-7C32CFC468F8}" dt="2024-04-11T14:05:01.995" v="151" actId="20577"/>
          <ac:spMkLst>
            <pc:docMk/>
            <pc:sldMk cId="1223372791" sldId="296"/>
            <ac:spMk id="3" creationId="{952366D5-AAE6-7236-CF94-85F244EECC6A}"/>
          </ac:spMkLst>
        </pc:spChg>
      </pc:sldChg>
      <pc:sldChg chg="addSp modSp add del mod replId modClrScheme chgLayout">
        <pc:chgData name="Heather Ording" userId="S::ordingh@newpaltz.edu::bea41ddc-a4fc-4030-bdc5-98c349cb9c70" providerId="AD" clId="Web-{9896F0DC-F70D-6B35-6AE5-7C32CFC468F8}" dt="2024-04-11T14:07:19.608" v="169"/>
        <pc:sldMkLst>
          <pc:docMk/>
          <pc:sldMk cId="4178640388" sldId="297"/>
        </pc:sldMkLst>
        <pc:spChg chg="add mod ord">
          <ac:chgData name="Heather Ording" userId="S::ordingh@newpaltz.edu::bea41ddc-a4fc-4030-bdc5-98c349cb9c70" providerId="AD" clId="Web-{9896F0DC-F70D-6B35-6AE5-7C32CFC468F8}" dt="2024-04-11T14:07:10.920" v="167"/>
          <ac:spMkLst>
            <pc:docMk/>
            <pc:sldMk cId="4178640388" sldId="297"/>
            <ac:spMk id="2" creationId="{515388F5-7C95-8F96-6236-FBA4F88DF7C7}"/>
          </ac:spMkLst>
        </pc:spChg>
        <pc:spChg chg="mod ord">
          <ac:chgData name="Heather Ording" userId="S::ordingh@newpaltz.edu::bea41ddc-a4fc-4030-bdc5-98c349cb9c70" providerId="AD" clId="Web-{9896F0DC-F70D-6B35-6AE5-7C32CFC468F8}" dt="2024-04-11T14:07:10.920" v="167"/>
          <ac:spMkLst>
            <pc:docMk/>
            <pc:sldMk cId="4178640388" sldId="297"/>
            <ac:spMk id="14" creationId="{5C73BB6C-294B-4A13-AFEB-58CFBE6EDC0E}"/>
          </ac:spMkLst>
        </pc:spChg>
        <pc:spChg chg="mod ord">
          <ac:chgData name="Heather Ording" userId="S::ordingh@newpaltz.edu::bea41ddc-a4fc-4030-bdc5-98c349cb9c70" providerId="AD" clId="Web-{9896F0DC-F70D-6B35-6AE5-7C32CFC468F8}" dt="2024-04-11T14:07:10.920" v="167"/>
          <ac:spMkLst>
            <pc:docMk/>
            <pc:sldMk cId="4178640388" sldId="297"/>
            <ac:spMk id="19" creationId="{E6F35BA7-9C1A-47BD-9F51-FF505471E934}"/>
          </ac:spMkLst>
        </pc:spChg>
        <pc:spChg chg="mod ord">
          <ac:chgData name="Heather Ording" userId="S::ordingh@newpaltz.edu::bea41ddc-a4fc-4030-bdc5-98c349cb9c70" providerId="AD" clId="Web-{9896F0DC-F70D-6B35-6AE5-7C32CFC468F8}" dt="2024-04-11T14:07:10.920" v="167"/>
          <ac:spMkLst>
            <pc:docMk/>
            <pc:sldMk cId="4178640388" sldId="297"/>
            <ac:spMk id="49" creationId="{3C4CC1D7-A91E-4CD5-B051-0B202E09ACE0}"/>
          </ac:spMkLst>
        </pc:spChg>
        <pc:spChg chg="mod ord">
          <ac:chgData name="Heather Ording" userId="S::ordingh@newpaltz.edu::bea41ddc-a4fc-4030-bdc5-98c349cb9c70" providerId="AD" clId="Web-{9896F0DC-F70D-6B35-6AE5-7C32CFC468F8}" dt="2024-04-11T14:07:10.920" v="167"/>
          <ac:spMkLst>
            <pc:docMk/>
            <pc:sldMk cId="4178640388" sldId="297"/>
            <ac:spMk id="65" creationId="{56983C54-58DE-4EC6-A4F8-CC5E0956C55F}"/>
          </ac:spMkLst>
        </pc:spChg>
        <pc:spChg chg="mod ord">
          <ac:chgData name="Heather Ording" userId="S::ordingh@newpaltz.edu::bea41ddc-a4fc-4030-bdc5-98c349cb9c70" providerId="AD" clId="Web-{9896F0DC-F70D-6B35-6AE5-7C32CFC468F8}" dt="2024-04-11T14:07:10.920" v="167"/>
          <ac:spMkLst>
            <pc:docMk/>
            <pc:sldMk cId="4178640388" sldId="297"/>
            <ac:spMk id="66" creationId="{69FD5778-FBC3-4719-B73E-FDA8CD3E6F78}"/>
          </ac:spMkLst>
        </pc:spChg>
        <pc:spChg chg="mod ord">
          <ac:chgData name="Heather Ording" userId="S::ordingh@newpaltz.edu::bea41ddc-a4fc-4030-bdc5-98c349cb9c70" providerId="AD" clId="Web-{9896F0DC-F70D-6B35-6AE5-7C32CFC468F8}" dt="2024-04-11T14:07:10.920" v="167"/>
          <ac:spMkLst>
            <pc:docMk/>
            <pc:sldMk cId="4178640388" sldId="297"/>
            <ac:spMk id="67" creationId="{D1B4E94F-ED75-4961-8559-62760ECE77C3}"/>
          </ac:spMkLst>
        </pc:spChg>
        <pc:spChg chg="mod ord">
          <ac:chgData name="Heather Ording" userId="S::ordingh@newpaltz.edu::bea41ddc-a4fc-4030-bdc5-98c349cb9c70" providerId="AD" clId="Web-{9896F0DC-F70D-6B35-6AE5-7C32CFC468F8}" dt="2024-04-11T14:07:10.920" v="167"/>
          <ac:spMkLst>
            <pc:docMk/>
            <pc:sldMk cId="4178640388" sldId="297"/>
            <ac:spMk id="68" creationId="{E5506267-2D48-49F5-A83E-BDD4CEDE678B}"/>
          </ac:spMkLst>
        </pc:spChg>
        <pc:spChg chg="mod ord">
          <ac:chgData name="Heather Ording" userId="S::ordingh@newpaltz.edu::bea41ddc-a4fc-4030-bdc5-98c349cb9c70" providerId="AD" clId="Web-{9896F0DC-F70D-6B35-6AE5-7C32CFC468F8}" dt="2024-04-11T14:07:10.920" v="167"/>
          <ac:spMkLst>
            <pc:docMk/>
            <pc:sldMk cId="4178640388" sldId="297"/>
            <ac:spMk id="69" creationId="{C3FBF82F-DBD2-47F5-B554-7A0405FCE74C}"/>
          </ac:spMkLst>
        </pc:spChg>
        <pc:spChg chg="mod ord">
          <ac:chgData name="Heather Ording" userId="S::ordingh@newpaltz.edu::bea41ddc-a4fc-4030-bdc5-98c349cb9c70" providerId="AD" clId="Web-{9896F0DC-F70D-6B35-6AE5-7C32CFC468F8}" dt="2024-04-11T14:07:10.920" v="167"/>
          <ac:spMkLst>
            <pc:docMk/>
            <pc:sldMk cId="4178640388" sldId="297"/>
            <ac:spMk id="70" creationId="{1B675A47-B6F8-4C4D-94F4-A52389C3C52D}"/>
          </ac:spMkLst>
        </pc:spChg>
        <pc:spChg chg="mod ord">
          <ac:chgData name="Heather Ording" userId="S::ordingh@newpaltz.edu::bea41ddc-a4fc-4030-bdc5-98c349cb9c70" providerId="AD" clId="Web-{9896F0DC-F70D-6B35-6AE5-7C32CFC468F8}" dt="2024-04-11T14:07:10.920" v="167"/>
          <ac:spMkLst>
            <pc:docMk/>
            <pc:sldMk cId="4178640388" sldId="297"/>
            <ac:spMk id="71" creationId="{563DF0AC-EC94-4ECF-849C-EC09FF7F46B5}"/>
          </ac:spMkLst>
        </pc:spChg>
        <pc:spChg chg="mod ord">
          <ac:chgData name="Heather Ording" userId="S::ordingh@newpaltz.edu::bea41ddc-a4fc-4030-bdc5-98c349cb9c70" providerId="AD" clId="Web-{9896F0DC-F70D-6B35-6AE5-7C32CFC468F8}" dt="2024-04-11T14:07:10.920" v="167"/>
          <ac:spMkLst>
            <pc:docMk/>
            <pc:sldMk cId="4178640388" sldId="297"/>
            <ac:spMk id="72" creationId="{8A6E6F45-E685-4E7B-B715-B80B70922716}"/>
          </ac:spMkLst>
        </pc:spChg>
      </pc:sldChg>
      <pc:sldChg chg="addSp delSp modSp new mod modClrScheme chgLayout">
        <pc:chgData name="Heather Ording" userId="S::ordingh@newpaltz.edu::bea41ddc-a4fc-4030-bdc5-98c349cb9c70" providerId="AD" clId="Web-{9896F0DC-F70D-6B35-6AE5-7C32CFC468F8}" dt="2024-04-11T14:08:04" v="174" actId="20577"/>
        <pc:sldMkLst>
          <pc:docMk/>
          <pc:sldMk cId="1524440723" sldId="298"/>
        </pc:sldMkLst>
        <pc:spChg chg="mod ord">
          <ac:chgData name="Heather Ording" userId="S::ordingh@newpaltz.edu::bea41ddc-a4fc-4030-bdc5-98c349cb9c70" providerId="AD" clId="Web-{9896F0DC-F70D-6B35-6AE5-7C32CFC468F8}" dt="2024-04-11T14:08:04" v="174" actId="20577"/>
          <ac:spMkLst>
            <pc:docMk/>
            <pc:sldMk cId="1524440723" sldId="298"/>
            <ac:spMk id="2" creationId="{8819820E-BC9A-8B9F-651A-3AEBC7CA4C42}"/>
          </ac:spMkLst>
        </pc:spChg>
        <pc:spChg chg="mod ord">
          <ac:chgData name="Heather Ording" userId="S::ordingh@newpaltz.edu::bea41ddc-a4fc-4030-bdc5-98c349cb9c70" providerId="AD" clId="Web-{9896F0DC-F70D-6B35-6AE5-7C32CFC468F8}" dt="2024-04-11T14:07:43.327" v="170"/>
          <ac:spMkLst>
            <pc:docMk/>
            <pc:sldMk cId="1524440723" sldId="298"/>
            <ac:spMk id="3" creationId="{1E53BC06-9FDC-C54A-C4EB-BE533E478BE9}"/>
          </ac:spMkLst>
        </pc:spChg>
        <pc:spChg chg="mod ord">
          <ac:chgData name="Heather Ording" userId="S::ordingh@newpaltz.edu::bea41ddc-a4fc-4030-bdc5-98c349cb9c70" providerId="AD" clId="Web-{9896F0DC-F70D-6B35-6AE5-7C32CFC468F8}" dt="2024-04-11T14:07:43.327" v="170"/>
          <ac:spMkLst>
            <pc:docMk/>
            <pc:sldMk cId="1524440723" sldId="298"/>
            <ac:spMk id="4" creationId="{FE8696A4-4798-440F-A104-A4C0EB3A1AF7}"/>
          </ac:spMkLst>
        </pc:spChg>
        <pc:spChg chg="del">
          <ac:chgData name="Heather Ording" userId="S::ordingh@newpaltz.edu::bea41ddc-a4fc-4030-bdc5-98c349cb9c70" providerId="AD" clId="Web-{9896F0DC-F70D-6B35-6AE5-7C32CFC468F8}" dt="2024-04-11T14:07:43.327" v="170"/>
          <ac:spMkLst>
            <pc:docMk/>
            <pc:sldMk cId="1524440723" sldId="298"/>
            <ac:spMk id="5" creationId="{BE79E24F-978C-CC67-7AEF-0ED44728D676}"/>
          </ac:spMkLst>
        </pc:spChg>
        <pc:spChg chg="add mod ord">
          <ac:chgData name="Heather Ording" userId="S::ordingh@newpaltz.edu::bea41ddc-a4fc-4030-bdc5-98c349cb9c70" providerId="AD" clId="Web-{9896F0DC-F70D-6B35-6AE5-7C32CFC468F8}" dt="2024-04-11T14:07:43.327" v="170"/>
          <ac:spMkLst>
            <pc:docMk/>
            <pc:sldMk cId="1524440723" sldId="298"/>
            <ac:spMk id="6" creationId="{9767C3D2-AFED-CB08-19F9-A24FAD4CE496}"/>
          </ac:spMkLst>
        </pc:spChg>
        <pc:spChg chg="add mod ord">
          <ac:chgData name="Heather Ording" userId="S::ordingh@newpaltz.edu::bea41ddc-a4fc-4030-bdc5-98c349cb9c70" providerId="AD" clId="Web-{9896F0DC-F70D-6B35-6AE5-7C32CFC468F8}" dt="2024-04-11T14:07:43.327" v="170"/>
          <ac:spMkLst>
            <pc:docMk/>
            <pc:sldMk cId="1524440723" sldId="298"/>
            <ac:spMk id="7" creationId="{3404077C-E5CB-0B97-45F0-F3739E0C35BA}"/>
          </ac:spMkLst>
        </pc:spChg>
        <pc:spChg chg="add mod ord">
          <ac:chgData name="Heather Ording" userId="S::ordingh@newpaltz.edu::bea41ddc-a4fc-4030-bdc5-98c349cb9c70" providerId="AD" clId="Web-{9896F0DC-F70D-6B35-6AE5-7C32CFC468F8}" dt="2024-04-11T14:07:43.327" v="170"/>
          <ac:spMkLst>
            <pc:docMk/>
            <pc:sldMk cId="1524440723" sldId="298"/>
            <ac:spMk id="8" creationId="{708958BE-44D3-D00B-8B5E-3951619871C3}"/>
          </ac:spMkLst>
        </pc:spChg>
      </pc:sldChg>
      <pc:sldChg chg="addSp modSp new mod modClrScheme chgLayout">
        <pc:chgData name="Heather Ording" userId="S::ordingh@newpaltz.edu::bea41ddc-a4fc-4030-bdc5-98c349cb9c70" providerId="AD" clId="Web-{9896F0DC-F70D-6B35-6AE5-7C32CFC468F8}" dt="2024-04-11T14:10:37.629" v="247" actId="20577"/>
        <pc:sldMkLst>
          <pc:docMk/>
          <pc:sldMk cId="2313169954" sldId="299"/>
        </pc:sldMkLst>
        <pc:spChg chg="mod ord">
          <ac:chgData name="Heather Ording" userId="S::ordingh@newpaltz.edu::bea41ddc-a4fc-4030-bdc5-98c349cb9c70" providerId="AD" clId="Web-{9896F0DC-F70D-6B35-6AE5-7C32CFC468F8}" dt="2024-04-11T14:10:37.629" v="247" actId="20577"/>
          <ac:spMkLst>
            <pc:docMk/>
            <pc:sldMk cId="2313169954" sldId="299"/>
            <ac:spMk id="2" creationId="{68732C28-5A12-4054-3862-DFE9A719953C}"/>
          </ac:spMkLst>
        </pc:spChg>
        <pc:spChg chg="mod ord">
          <ac:chgData name="Heather Ording" userId="S::ordingh@newpaltz.edu::bea41ddc-a4fc-4030-bdc5-98c349cb9c70" providerId="AD" clId="Web-{9896F0DC-F70D-6B35-6AE5-7C32CFC468F8}" dt="2024-04-11T14:08:14.500" v="176"/>
          <ac:spMkLst>
            <pc:docMk/>
            <pc:sldMk cId="2313169954" sldId="299"/>
            <ac:spMk id="3" creationId="{73E35CBC-6AF8-65C0-231B-5A0D3AD1E535}"/>
          </ac:spMkLst>
        </pc:spChg>
        <pc:spChg chg="mod ord">
          <ac:chgData name="Heather Ording" userId="S::ordingh@newpaltz.edu::bea41ddc-a4fc-4030-bdc5-98c349cb9c70" providerId="AD" clId="Web-{9896F0DC-F70D-6B35-6AE5-7C32CFC468F8}" dt="2024-04-11T14:08:14.500" v="176"/>
          <ac:spMkLst>
            <pc:docMk/>
            <pc:sldMk cId="2313169954" sldId="299"/>
            <ac:spMk id="4" creationId="{3BB45DEC-7F56-6994-32A5-DB4921FEB9D9}"/>
          </ac:spMkLst>
        </pc:spChg>
        <pc:spChg chg="mod ord">
          <ac:chgData name="Heather Ording" userId="S::ordingh@newpaltz.edu::bea41ddc-a4fc-4030-bdc5-98c349cb9c70" providerId="AD" clId="Web-{9896F0DC-F70D-6B35-6AE5-7C32CFC468F8}" dt="2024-04-11T14:08:14.500" v="176"/>
          <ac:spMkLst>
            <pc:docMk/>
            <pc:sldMk cId="2313169954" sldId="299"/>
            <ac:spMk id="5" creationId="{72947B6F-0D11-25A2-4554-C462C11B14F9}"/>
          </ac:spMkLst>
        </pc:spChg>
        <pc:spChg chg="mod ord">
          <ac:chgData name="Heather Ording" userId="S::ordingh@newpaltz.edu::bea41ddc-a4fc-4030-bdc5-98c349cb9c70" providerId="AD" clId="Web-{9896F0DC-F70D-6B35-6AE5-7C32CFC468F8}" dt="2024-04-11T14:08:14.500" v="176"/>
          <ac:spMkLst>
            <pc:docMk/>
            <pc:sldMk cId="2313169954" sldId="299"/>
            <ac:spMk id="6" creationId="{56C676D8-382E-37C5-C0D5-2CFBB6380206}"/>
          </ac:spMkLst>
        </pc:spChg>
        <pc:spChg chg="mod ord">
          <ac:chgData name="Heather Ording" userId="S::ordingh@newpaltz.edu::bea41ddc-a4fc-4030-bdc5-98c349cb9c70" providerId="AD" clId="Web-{9896F0DC-F70D-6B35-6AE5-7C32CFC468F8}" dt="2024-04-11T14:08:14.500" v="176"/>
          <ac:spMkLst>
            <pc:docMk/>
            <pc:sldMk cId="2313169954" sldId="299"/>
            <ac:spMk id="7" creationId="{71704799-F371-0FD0-BDC2-3C33562C3A13}"/>
          </ac:spMkLst>
        </pc:spChg>
        <pc:spChg chg="add mod ord">
          <ac:chgData name="Heather Ording" userId="S::ordingh@newpaltz.edu::bea41ddc-a4fc-4030-bdc5-98c349cb9c70" providerId="AD" clId="Web-{9896F0DC-F70D-6B35-6AE5-7C32CFC468F8}" dt="2024-04-11T14:08:14.500" v="176"/>
          <ac:spMkLst>
            <pc:docMk/>
            <pc:sldMk cId="2313169954" sldId="299"/>
            <ac:spMk id="8" creationId="{83860099-713F-A8BF-6713-802DE614DF99}"/>
          </ac:spMkLst>
        </pc:spChg>
        <pc:spChg chg="add mod ord">
          <ac:chgData name="Heather Ording" userId="S::ordingh@newpaltz.edu::bea41ddc-a4fc-4030-bdc5-98c349cb9c70" providerId="AD" clId="Web-{9896F0DC-F70D-6B35-6AE5-7C32CFC468F8}" dt="2024-04-11T14:08:14.500" v="176"/>
          <ac:spMkLst>
            <pc:docMk/>
            <pc:sldMk cId="2313169954" sldId="299"/>
            <ac:spMk id="9" creationId="{82261897-F9DA-18F1-1DB3-14C967B3FBAC}"/>
          </ac:spMkLst>
        </pc:spChg>
        <pc:spChg chg="add mod ord">
          <ac:chgData name="Heather Ording" userId="S::ordingh@newpaltz.edu::bea41ddc-a4fc-4030-bdc5-98c349cb9c70" providerId="AD" clId="Web-{9896F0DC-F70D-6B35-6AE5-7C32CFC468F8}" dt="2024-04-11T14:08:14.500" v="176"/>
          <ac:spMkLst>
            <pc:docMk/>
            <pc:sldMk cId="2313169954" sldId="299"/>
            <ac:spMk id="10" creationId="{E1601246-B52F-C6C8-7DF2-635163DEE2B2}"/>
          </ac:spMkLst>
        </pc:spChg>
        <pc:spChg chg="add mod ord">
          <ac:chgData name="Heather Ording" userId="S::ordingh@newpaltz.edu::bea41ddc-a4fc-4030-bdc5-98c349cb9c70" providerId="AD" clId="Web-{9896F0DC-F70D-6B35-6AE5-7C32CFC468F8}" dt="2024-04-11T14:08:14.500" v="176"/>
          <ac:spMkLst>
            <pc:docMk/>
            <pc:sldMk cId="2313169954" sldId="299"/>
            <ac:spMk id="11" creationId="{DD7A38C0-9300-62C4-DEBA-9D5ECF98EA03}"/>
          </ac:spMkLst>
        </pc:spChg>
        <pc:spChg chg="add mod ord">
          <ac:chgData name="Heather Ording" userId="S::ordingh@newpaltz.edu::bea41ddc-a4fc-4030-bdc5-98c349cb9c70" providerId="AD" clId="Web-{9896F0DC-F70D-6B35-6AE5-7C32CFC468F8}" dt="2024-04-11T14:08:14.500" v="176"/>
          <ac:spMkLst>
            <pc:docMk/>
            <pc:sldMk cId="2313169954" sldId="299"/>
            <ac:spMk id="12" creationId="{7911B95F-EA3B-AE38-5A38-E696660E2923}"/>
          </ac:spMkLst>
        </pc:spChg>
        <pc:spChg chg="add mod ord">
          <ac:chgData name="Heather Ording" userId="S::ordingh@newpaltz.edu::bea41ddc-a4fc-4030-bdc5-98c349cb9c70" providerId="AD" clId="Web-{9896F0DC-F70D-6B35-6AE5-7C32CFC468F8}" dt="2024-04-11T14:08:14.500" v="176"/>
          <ac:spMkLst>
            <pc:docMk/>
            <pc:sldMk cId="2313169954" sldId="299"/>
            <ac:spMk id="13" creationId="{E68903D4-5A0D-CDF3-23ED-C75C37D2C325}"/>
          </ac:spMkLst>
        </pc:spChg>
        <pc:spChg chg="add mod ord">
          <ac:chgData name="Heather Ording" userId="S::ordingh@newpaltz.edu::bea41ddc-a4fc-4030-bdc5-98c349cb9c70" providerId="AD" clId="Web-{9896F0DC-F70D-6B35-6AE5-7C32CFC468F8}" dt="2024-04-11T14:08:14.500" v="176"/>
          <ac:spMkLst>
            <pc:docMk/>
            <pc:sldMk cId="2313169954" sldId="299"/>
            <ac:spMk id="14" creationId="{16394BC3-ED17-3B5E-0E3C-61F603AAFE0A}"/>
          </ac:spMkLst>
        </pc:spChg>
        <pc:spChg chg="add mod ord">
          <ac:chgData name="Heather Ording" userId="S::ordingh@newpaltz.edu::bea41ddc-a4fc-4030-bdc5-98c349cb9c70" providerId="AD" clId="Web-{9896F0DC-F70D-6B35-6AE5-7C32CFC468F8}" dt="2024-04-11T14:08:14.500" v="176"/>
          <ac:spMkLst>
            <pc:docMk/>
            <pc:sldMk cId="2313169954" sldId="299"/>
            <ac:spMk id="15" creationId="{6427CFA7-B47F-B613-5059-5DED19A097D8}"/>
          </ac:spMkLst>
        </pc:spChg>
        <pc:spChg chg="add mod ord">
          <ac:chgData name="Heather Ording" userId="S::ordingh@newpaltz.edu::bea41ddc-a4fc-4030-bdc5-98c349cb9c70" providerId="AD" clId="Web-{9896F0DC-F70D-6B35-6AE5-7C32CFC468F8}" dt="2024-04-11T14:08:14.500" v="176"/>
          <ac:spMkLst>
            <pc:docMk/>
            <pc:sldMk cId="2313169954" sldId="299"/>
            <ac:spMk id="16" creationId="{6208404B-61AA-ED5D-25ED-587EBF93F551}"/>
          </ac:spMkLst>
        </pc:spChg>
        <pc:spChg chg="add mod ord">
          <ac:chgData name="Heather Ording" userId="S::ordingh@newpaltz.edu::bea41ddc-a4fc-4030-bdc5-98c349cb9c70" providerId="AD" clId="Web-{9896F0DC-F70D-6B35-6AE5-7C32CFC468F8}" dt="2024-04-11T14:08:14.500" v="176"/>
          <ac:spMkLst>
            <pc:docMk/>
            <pc:sldMk cId="2313169954" sldId="299"/>
            <ac:spMk id="17" creationId="{0CCA85DB-7D98-6516-CCF8-9D26B4EC45ED}"/>
          </ac:spMkLst>
        </pc:spChg>
      </pc:sldChg>
      <pc:sldChg chg="modSp new">
        <pc:chgData name="Heather Ording" userId="S::ordingh@newpaltz.edu::bea41ddc-a4fc-4030-bdc5-98c349cb9c70" providerId="AD" clId="Web-{9896F0DC-F70D-6B35-6AE5-7C32CFC468F8}" dt="2024-04-11T14:09:26.580" v="214" actId="20577"/>
        <pc:sldMkLst>
          <pc:docMk/>
          <pc:sldMk cId="516945894" sldId="300"/>
        </pc:sldMkLst>
        <pc:spChg chg="mod">
          <ac:chgData name="Heather Ording" userId="S::ordingh@newpaltz.edu::bea41ddc-a4fc-4030-bdc5-98c349cb9c70" providerId="AD" clId="Web-{9896F0DC-F70D-6B35-6AE5-7C32CFC468F8}" dt="2024-04-11T14:09:26.580" v="214" actId="20577"/>
          <ac:spMkLst>
            <pc:docMk/>
            <pc:sldMk cId="516945894" sldId="300"/>
            <ac:spMk id="2" creationId="{FB23DDE0-25E4-8E9F-1E39-F2195EC0EE1B}"/>
          </ac:spMkLst>
        </pc:spChg>
        <pc:spChg chg="mod">
          <ac:chgData name="Heather Ording" userId="S::ordingh@newpaltz.edu::bea41ddc-a4fc-4030-bdc5-98c349cb9c70" providerId="AD" clId="Web-{9896F0DC-F70D-6B35-6AE5-7C32CFC468F8}" dt="2024-04-11T14:09:19.861" v="205" actId="20577"/>
          <ac:spMkLst>
            <pc:docMk/>
            <pc:sldMk cId="516945894" sldId="300"/>
            <ac:spMk id="4" creationId="{B0DA9804-111D-0485-339E-2B00B467D42B}"/>
          </ac:spMkLst>
        </pc:spChg>
      </pc:sldChg>
    </pc:docChg>
  </pc:docChgLst>
  <pc:docChgLst>
    <pc:chgData name="Heather Ording" userId="S::ordingh@newpaltz.edu::bea41ddc-a4fc-4030-bdc5-98c349cb9c70" providerId="AD" clId="Web-{797694BC-A6CB-F32A-1048-31777E664F6C}"/>
    <pc:docChg chg="addSld delSld modSld sldOrd">
      <pc:chgData name="Heather Ording" userId="S::ordingh@newpaltz.edu::bea41ddc-a4fc-4030-bdc5-98c349cb9c70" providerId="AD" clId="Web-{797694BC-A6CB-F32A-1048-31777E664F6C}" dt="2024-04-22T14:11:45.642" v="209" actId="1076"/>
      <pc:docMkLst>
        <pc:docMk/>
      </pc:docMkLst>
      <pc:sldChg chg="ord">
        <pc:chgData name="Heather Ording" userId="S::ordingh@newpaltz.edu::bea41ddc-a4fc-4030-bdc5-98c349cb9c70" providerId="AD" clId="Web-{797694BC-A6CB-F32A-1048-31777E664F6C}" dt="2024-04-22T14:09:37.921" v="138"/>
        <pc:sldMkLst>
          <pc:docMk/>
          <pc:sldMk cId="3402743735" sldId="258"/>
        </pc:sldMkLst>
      </pc:sldChg>
      <pc:sldChg chg="addSp delSp modSp">
        <pc:chgData name="Heather Ording" userId="S::ordingh@newpaltz.edu::bea41ddc-a4fc-4030-bdc5-98c349cb9c70" providerId="AD" clId="Web-{797694BC-A6CB-F32A-1048-31777E664F6C}" dt="2024-04-22T14:09:08.686" v="124"/>
        <pc:sldMkLst>
          <pc:docMk/>
          <pc:sldMk cId="3380294988" sldId="284"/>
        </pc:sldMkLst>
        <pc:spChg chg="mod">
          <ac:chgData name="Heather Ording" userId="S::ordingh@newpaltz.edu::bea41ddc-a4fc-4030-bdc5-98c349cb9c70" providerId="AD" clId="Web-{797694BC-A6CB-F32A-1048-31777E664F6C}" dt="2024-04-22T14:09:07.248" v="123" actId="20577"/>
          <ac:spMkLst>
            <pc:docMk/>
            <pc:sldMk cId="3380294988" sldId="284"/>
            <ac:spMk id="3" creationId="{952366D5-AAE6-7236-CF94-85F244EECC6A}"/>
          </ac:spMkLst>
        </pc:spChg>
        <pc:spChg chg="del">
          <ac:chgData name="Heather Ording" userId="S::ordingh@newpaltz.edu::bea41ddc-a4fc-4030-bdc5-98c349cb9c70" providerId="AD" clId="Web-{797694BC-A6CB-F32A-1048-31777E664F6C}" dt="2024-04-22T14:09:08.686" v="124"/>
          <ac:spMkLst>
            <pc:docMk/>
            <pc:sldMk cId="3380294988" sldId="284"/>
            <ac:spMk id="4" creationId="{DEF91E39-C715-3586-C319-0B1DC229C77B}"/>
          </ac:spMkLst>
        </pc:spChg>
        <pc:spChg chg="add mod">
          <ac:chgData name="Heather Ording" userId="S::ordingh@newpaltz.edu::bea41ddc-a4fc-4030-bdc5-98c349cb9c70" providerId="AD" clId="Web-{797694BC-A6CB-F32A-1048-31777E664F6C}" dt="2024-04-22T14:09:08.686" v="124"/>
          <ac:spMkLst>
            <pc:docMk/>
            <pc:sldMk cId="3380294988" sldId="284"/>
            <ac:spMk id="5" creationId="{B04D061B-9A88-BAD0-BF76-274D4CAE2B11}"/>
          </ac:spMkLst>
        </pc:spChg>
      </pc:sldChg>
      <pc:sldChg chg="ord">
        <pc:chgData name="Heather Ording" userId="S::ordingh@newpaltz.edu::bea41ddc-a4fc-4030-bdc5-98c349cb9c70" providerId="AD" clId="Web-{797694BC-A6CB-F32A-1048-31777E664F6C}" dt="2024-04-22T14:08:52.248" v="112"/>
        <pc:sldMkLst>
          <pc:docMk/>
          <pc:sldMk cId="951513266" sldId="292"/>
        </pc:sldMkLst>
      </pc:sldChg>
      <pc:sldChg chg="del">
        <pc:chgData name="Heather Ording" userId="S::ordingh@newpaltz.edu::bea41ddc-a4fc-4030-bdc5-98c349cb9c70" providerId="AD" clId="Web-{797694BC-A6CB-F32A-1048-31777E664F6C}" dt="2024-04-22T14:06:34.558" v="97"/>
        <pc:sldMkLst>
          <pc:docMk/>
          <pc:sldMk cId="869048911" sldId="293"/>
        </pc:sldMkLst>
      </pc:sldChg>
      <pc:sldChg chg="addSp modSp">
        <pc:chgData name="Heather Ording" userId="S::ordingh@newpaltz.edu::bea41ddc-a4fc-4030-bdc5-98c349cb9c70" providerId="AD" clId="Web-{797694BC-A6CB-F32A-1048-31777E664F6C}" dt="2024-04-22T14:05:33.026" v="95" actId="20577"/>
        <pc:sldMkLst>
          <pc:docMk/>
          <pc:sldMk cId="3168684680" sldId="294"/>
        </pc:sldMkLst>
        <pc:spChg chg="add mod">
          <ac:chgData name="Heather Ording" userId="S::ordingh@newpaltz.edu::bea41ddc-a4fc-4030-bdc5-98c349cb9c70" providerId="AD" clId="Web-{797694BC-A6CB-F32A-1048-31777E664F6C}" dt="2024-04-22T14:05:33.026" v="95" actId="20577"/>
          <ac:spMkLst>
            <pc:docMk/>
            <pc:sldMk cId="3168684680" sldId="294"/>
            <ac:spMk id="2" creationId="{A61AEB59-9BFE-8D4F-F313-A9A456B59C40}"/>
          </ac:spMkLst>
        </pc:spChg>
      </pc:sldChg>
      <pc:sldChg chg="del">
        <pc:chgData name="Heather Ording" userId="S::ordingh@newpaltz.edu::bea41ddc-a4fc-4030-bdc5-98c349cb9c70" providerId="AD" clId="Web-{797694BC-A6CB-F32A-1048-31777E664F6C}" dt="2024-04-22T14:10:41.078" v="202"/>
        <pc:sldMkLst>
          <pc:docMk/>
          <pc:sldMk cId="3522686231" sldId="295"/>
        </pc:sldMkLst>
      </pc:sldChg>
      <pc:sldChg chg="ord">
        <pc:chgData name="Heather Ording" userId="S::ordingh@newpaltz.edu::bea41ddc-a4fc-4030-bdc5-98c349cb9c70" providerId="AD" clId="Web-{797694BC-A6CB-F32A-1048-31777E664F6C}" dt="2024-04-22T14:10:10.547" v="151"/>
        <pc:sldMkLst>
          <pc:docMk/>
          <pc:sldMk cId="1223372791" sldId="296"/>
        </pc:sldMkLst>
      </pc:sldChg>
      <pc:sldChg chg="del">
        <pc:chgData name="Heather Ording" userId="S::ordingh@newpaltz.edu::bea41ddc-a4fc-4030-bdc5-98c349cb9c70" providerId="AD" clId="Web-{797694BC-A6CB-F32A-1048-31777E664F6C}" dt="2024-04-22T14:09:13.030" v="125"/>
        <pc:sldMkLst>
          <pc:docMk/>
          <pc:sldMk cId="516945894" sldId="300"/>
        </pc:sldMkLst>
      </pc:sldChg>
      <pc:sldChg chg="del">
        <pc:chgData name="Heather Ording" userId="S::ordingh@newpaltz.edu::bea41ddc-a4fc-4030-bdc5-98c349cb9c70" providerId="AD" clId="Web-{797694BC-A6CB-F32A-1048-31777E664F6C}" dt="2024-04-22T14:06:44.949" v="98"/>
        <pc:sldMkLst>
          <pc:docMk/>
          <pc:sldMk cId="3861390381" sldId="301"/>
        </pc:sldMkLst>
      </pc:sldChg>
      <pc:sldChg chg="del">
        <pc:chgData name="Heather Ording" userId="S::ordingh@newpaltz.edu::bea41ddc-a4fc-4030-bdc5-98c349cb9c70" providerId="AD" clId="Web-{797694BC-A6CB-F32A-1048-31777E664F6C}" dt="2024-04-22T14:06:33.261" v="96"/>
        <pc:sldMkLst>
          <pc:docMk/>
          <pc:sldMk cId="3304968195" sldId="304"/>
        </pc:sldMkLst>
      </pc:sldChg>
      <pc:sldChg chg="addSp delSp modSp new">
        <pc:chgData name="Heather Ording" userId="S::ordingh@newpaltz.edu::bea41ddc-a4fc-4030-bdc5-98c349cb9c70" providerId="AD" clId="Web-{797694BC-A6CB-F32A-1048-31777E664F6C}" dt="2024-04-22T14:11:45.642" v="209" actId="1076"/>
        <pc:sldMkLst>
          <pc:docMk/>
          <pc:sldMk cId="2442794044" sldId="309"/>
        </pc:sldMkLst>
        <pc:spChg chg="del">
          <ac:chgData name="Heather Ording" userId="S::ordingh@newpaltz.edu::bea41ddc-a4fc-4030-bdc5-98c349cb9c70" providerId="AD" clId="Web-{797694BC-A6CB-F32A-1048-31777E664F6C}" dt="2024-04-22T14:08:14.451" v="107"/>
          <ac:spMkLst>
            <pc:docMk/>
            <pc:sldMk cId="2442794044" sldId="309"/>
            <ac:spMk id="2" creationId="{87073D71-DAAE-15AE-76AD-124647DF675F}"/>
          </ac:spMkLst>
        </pc:spChg>
        <pc:spChg chg="del">
          <ac:chgData name="Heather Ording" userId="S::ordingh@newpaltz.edu::bea41ddc-a4fc-4030-bdc5-98c349cb9c70" providerId="AD" clId="Web-{797694BC-A6CB-F32A-1048-31777E664F6C}" dt="2024-04-22T14:08:01.232" v="105"/>
          <ac:spMkLst>
            <pc:docMk/>
            <pc:sldMk cId="2442794044" sldId="309"/>
            <ac:spMk id="3" creationId="{1BE0741E-5293-F198-C398-87807CE9DC61}"/>
          </ac:spMkLst>
        </pc:spChg>
        <pc:spChg chg="del">
          <ac:chgData name="Heather Ording" userId="S::ordingh@newpaltz.edu::bea41ddc-a4fc-4030-bdc5-98c349cb9c70" providerId="AD" clId="Web-{797694BC-A6CB-F32A-1048-31777E664F6C}" dt="2024-04-22T14:08:01.216" v="104"/>
          <ac:spMkLst>
            <pc:docMk/>
            <pc:sldMk cId="2442794044" sldId="309"/>
            <ac:spMk id="4" creationId="{339E4043-DDFF-5468-0342-4F3D42C46DFF}"/>
          </ac:spMkLst>
        </pc:spChg>
        <pc:spChg chg="del">
          <ac:chgData name="Heather Ording" userId="S::ordingh@newpaltz.edu::bea41ddc-a4fc-4030-bdc5-98c349cb9c70" providerId="AD" clId="Web-{797694BC-A6CB-F32A-1048-31777E664F6C}" dt="2024-04-22T14:07:58.966" v="102"/>
          <ac:spMkLst>
            <pc:docMk/>
            <pc:sldMk cId="2442794044" sldId="309"/>
            <ac:spMk id="5" creationId="{BE927AE9-0A8E-7C79-C6A9-A7B566824C39}"/>
          </ac:spMkLst>
        </pc:spChg>
        <pc:spChg chg="del">
          <ac:chgData name="Heather Ording" userId="S::ordingh@newpaltz.edu::bea41ddc-a4fc-4030-bdc5-98c349cb9c70" providerId="AD" clId="Web-{797694BC-A6CB-F32A-1048-31777E664F6C}" dt="2024-04-22T14:08:00.997" v="103"/>
          <ac:spMkLst>
            <pc:docMk/>
            <pc:sldMk cId="2442794044" sldId="309"/>
            <ac:spMk id="6" creationId="{168DB446-FD85-7BE2-F2ED-5253D9124DEF}"/>
          </ac:spMkLst>
        </pc:spChg>
        <pc:picChg chg="add del mod">
          <ac:chgData name="Heather Ording" userId="S::ordingh@newpaltz.edu::bea41ddc-a4fc-4030-bdc5-98c349cb9c70" providerId="AD" clId="Web-{797694BC-A6CB-F32A-1048-31777E664F6C}" dt="2024-04-22T14:11:15.345" v="203"/>
          <ac:picMkLst>
            <pc:docMk/>
            <pc:sldMk cId="2442794044" sldId="309"/>
            <ac:picMk id="7" creationId="{9231718A-560D-F275-E496-A5CE246DB8FC}"/>
          </ac:picMkLst>
        </pc:picChg>
        <pc:picChg chg="add mod">
          <ac:chgData name="Heather Ording" userId="S::ordingh@newpaltz.edu::bea41ddc-a4fc-4030-bdc5-98c349cb9c70" providerId="AD" clId="Web-{797694BC-A6CB-F32A-1048-31777E664F6C}" dt="2024-04-22T14:11:45.642" v="209" actId="1076"/>
          <ac:picMkLst>
            <pc:docMk/>
            <pc:sldMk cId="2442794044" sldId="309"/>
            <ac:picMk id="8" creationId="{A6482602-02A4-B305-9AFD-D4B2D4E93631}"/>
          </ac:picMkLst>
        </pc:picChg>
      </pc:sldChg>
      <pc:sldChg chg="new del">
        <pc:chgData name="Heather Ording" userId="S::ordingh@newpaltz.edu::bea41ddc-a4fc-4030-bdc5-98c349cb9c70" providerId="AD" clId="Web-{797694BC-A6CB-F32A-1048-31777E664F6C}" dt="2024-04-22T14:07:47.388" v="100"/>
        <pc:sldMkLst>
          <pc:docMk/>
          <pc:sldMk cId="2726772346" sldId="309"/>
        </pc:sldMkLst>
      </pc:sldChg>
      <pc:sldChg chg="modSp add replId">
        <pc:chgData name="Heather Ording" userId="S::ordingh@newpaltz.edu::bea41ddc-a4fc-4030-bdc5-98c349cb9c70" providerId="AD" clId="Web-{797694BC-A6CB-F32A-1048-31777E664F6C}" dt="2024-04-22T14:09:34.405" v="136" actId="20577"/>
        <pc:sldMkLst>
          <pc:docMk/>
          <pc:sldMk cId="1562656478" sldId="310"/>
        </pc:sldMkLst>
        <pc:spChg chg="mod">
          <ac:chgData name="Heather Ording" userId="S::ordingh@newpaltz.edu::bea41ddc-a4fc-4030-bdc5-98c349cb9c70" providerId="AD" clId="Web-{797694BC-A6CB-F32A-1048-31777E664F6C}" dt="2024-04-22T14:09:34.405" v="136" actId="20577"/>
          <ac:spMkLst>
            <pc:docMk/>
            <pc:sldMk cId="1562656478" sldId="310"/>
            <ac:spMk id="3" creationId="{952366D5-AAE6-7236-CF94-85F244EECC6A}"/>
          </ac:spMkLst>
        </pc:spChg>
      </pc:sldChg>
      <pc:sldChg chg="modSp add replId">
        <pc:chgData name="Heather Ording" userId="S::ordingh@newpaltz.edu::bea41ddc-a4fc-4030-bdc5-98c349cb9c70" providerId="AD" clId="Web-{797694BC-A6CB-F32A-1048-31777E664F6C}" dt="2024-04-22T14:09:46.296" v="148" actId="20577"/>
        <pc:sldMkLst>
          <pc:docMk/>
          <pc:sldMk cId="5979111" sldId="311"/>
        </pc:sldMkLst>
        <pc:spChg chg="mod">
          <ac:chgData name="Heather Ording" userId="S::ordingh@newpaltz.edu::bea41ddc-a4fc-4030-bdc5-98c349cb9c70" providerId="AD" clId="Web-{797694BC-A6CB-F32A-1048-31777E664F6C}" dt="2024-04-22T14:09:46.296" v="148" actId="20577"/>
          <ac:spMkLst>
            <pc:docMk/>
            <pc:sldMk cId="5979111" sldId="311"/>
            <ac:spMk id="3" creationId="{952366D5-AAE6-7236-CF94-85F244EECC6A}"/>
          </ac:spMkLst>
        </pc:spChg>
      </pc:sldChg>
      <pc:sldChg chg="modSp add ord replId">
        <pc:chgData name="Heather Ording" userId="S::ordingh@newpaltz.edu::bea41ddc-a4fc-4030-bdc5-98c349cb9c70" providerId="AD" clId="Web-{797694BC-A6CB-F32A-1048-31777E664F6C}" dt="2024-04-22T14:10:29.422" v="190" actId="20577"/>
        <pc:sldMkLst>
          <pc:docMk/>
          <pc:sldMk cId="406861743" sldId="312"/>
        </pc:sldMkLst>
        <pc:spChg chg="mod">
          <ac:chgData name="Heather Ording" userId="S::ordingh@newpaltz.edu::bea41ddc-a4fc-4030-bdc5-98c349cb9c70" providerId="AD" clId="Web-{797694BC-A6CB-F32A-1048-31777E664F6C}" dt="2024-04-22T14:10:29.422" v="190" actId="20577"/>
          <ac:spMkLst>
            <pc:docMk/>
            <pc:sldMk cId="406861743" sldId="312"/>
            <ac:spMk id="3" creationId="{952366D5-AAE6-7236-CF94-85F244EECC6A}"/>
          </ac:spMkLst>
        </pc:spChg>
      </pc:sldChg>
      <pc:sldChg chg="add del replId">
        <pc:chgData name="Heather Ording" userId="S::ordingh@newpaltz.edu::bea41ddc-a4fc-4030-bdc5-98c349cb9c70" providerId="AD" clId="Web-{797694BC-A6CB-F32A-1048-31777E664F6C}" dt="2024-04-22T14:09:52.499" v="150"/>
        <pc:sldMkLst>
          <pc:docMk/>
          <pc:sldMk cId="2197293777" sldId="312"/>
        </pc:sldMkLst>
      </pc:sldChg>
      <pc:sldChg chg="modSp new">
        <pc:chgData name="Heather Ording" userId="S::ordingh@newpaltz.edu::bea41ddc-a4fc-4030-bdc5-98c349cb9c70" providerId="AD" clId="Web-{797694BC-A6CB-F32A-1048-31777E664F6C}" dt="2024-04-22T14:10:36.281" v="201" actId="20577"/>
        <pc:sldMkLst>
          <pc:docMk/>
          <pc:sldMk cId="3259904702" sldId="313"/>
        </pc:sldMkLst>
        <pc:spChg chg="mod">
          <ac:chgData name="Heather Ording" userId="S::ordingh@newpaltz.edu::bea41ddc-a4fc-4030-bdc5-98c349cb9c70" providerId="AD" clId="Web-{797694BC-A6CB-F32A-1048-31777E664F6C}" dt="2024-04-22T14:10:36.281" v="201" actId="20577"/>
          <ac:spMkLst>
            <pc:docMk/>
            <pc:sldMk cId="3259904702" sldId="313"/>
            <ac:spMk id="2" creationId="{35E15D04-BE88-BB84-870C-DCE0996EAEED}"/>
          </ac:spMkLst>
        </pc:spChg>
      </pc:sldChg>
      <pc:sldChg chg="new del">
        <pc:chgData name="Heather Ording" userId="S::ordingh@newpaltz.edu::bea41ddc-a4fc-4030-bdc5-98c349cb9c70" providerId="AD" clId="Web-{797694BC-A6CB-F32A-1048-31777E664F6C}" dt="2024-04-22T14:11:32.142" v="205"/>
        <pc:sldMkLst>
          <pc:docMk/>
          <pc:sldMk cId="609230082" sldId="314"/>
        </pc:sldMkLst>
      </pc:sldChg>
    </pc:docChg>
  </pc:docChgLst>
  <pc:docChgLst>
    <pc:chgData name="Heather Ording" userId="S::ordingh@newpaltz.edu::bea41ddc-a4fc-4030-bdc5-98c349cb9c70" providerId="AD" clId="Web-{36FB73F3-5BA9-93AB-2382-B313BBB1F0FE}"/>
    <pc:docChg chg="addSld delSld modSld sldOrd">
      <pc:chgData name="Heather Ording" userId="S::ordingh@newpaltz.edu::bea41ddc-a4fc-4030-bdc5-98c349cb9c70" providerId="AD" clId="Web-{36FB73F3-5BA9-93AB-2382-B313BBB1F0FE}" dt="2024-05-23T13:03:27.019" v="35" actId="20577"/>
      <pc:docMkLst>
        <pc:docMk/>
      </pc:docMkLst>
      <pc:sldChg chg="delSp modSp">
        <pc:chgData name="Heather Ording" userId="S::ordingh@newpaltz.edu::bea41ddc-a4fc-4030-bdc5-98c349cb9c70" providerId="AD" clId="Web-{36FB73F3-5BA9-93AB-2382-B313BBB1F0FE}" dt="2024-05-23T12:54:11.235" v="1"/>
        <pc:sldMkLst>
          <pc:docMk/>
          <pc:sldMk cId="972569183" sldId="256"/>
        </pc:sldMkLst>
        <pc:spChg chg="del mod">
          <ac:chgData name="Heather Ording" userId="S::ordingh@newpaltz.edu::bea41ddc-a4fc-4030-bdc5-98c349cb9c70" providerId="AD" clId="Web-{36FB73F3-5BA9-93AB-2382-B313BBB1F0FE}" dt="2024-05-23T12:54:11.235" v="1"/>
          <ac:spMkLst>
            <pc:docMk/>
            <pc:sldMk cId="972569183" sldId="256"/>
            <ac:spMk id="5" creationId="{28F94A06-38B8-4C8F-ABF0-FB763704D01F}"/>
          </ac:spMkLst>
        </pc:spChg>
      </pc:sldChg>
      <pc:sldChg chg="modSp">
        <pc:chgData name="Heather Ording" userId="S::ordingh@newpaltz.edu::bea41ddc-a4fc-4030-bdc5-98c349cb9c70" providerId="AD" clId="Web-{36FB73F3-5BA9-93AB-2382-B313BBB1F0FE}" dt="2024-05-23T12:55:13.923" v="4" actId="20577"/>
        <pc:sldMkLst>
          <pc:docMk/>
          <pc:sldMk cId="2553419399" sldId="308"/>
        </pc:sldMkLst>
        <pc:spChg chg="mod">
          <ac:chgData name="Heather Ording" userId="S::ordingh@newpaltz.edu::bea41ddc-a4fc-4030-bdc5-98c349cb9c70" providerId="AD" clId="Web-{36FB73F3-5BA9-93AB-2382-B313BBB1F0FE}" dt="2024-05-23T12:55:13.923" v="4" actId="20577"/>
          <ac:spMkLst>
            <pc:docMk/>
            <pc:sldMk cId="2553419399" sldId="308"/>
            <ac:spMk id="6" creationId="{059DE8A5-1559-22E8-E3EA-C65851C91628}"/>
          </ac:spMkLst>
        </pc:spChg>
      </pc:sldChg>
      <pc:sldChg chg="delSp modSp new ord">
        <pc:chgData name="Heather Ording" userId="S::ordingh@newpaltz.edu::bea41ddc-a4fc-4030-bdc5-98c349cb9c70" providerId="AD" clId="Web-{36FB73F3-5BA9-93AB-2382-B313BBB1F0FE}" dt="2024-05-23T13:03:27.019" v="35" actId="20577"/>
        <pc:sldMkLst>
          <pc:docMk/>
          <pc:sldMk cId="16221945" sldId="332"/>
        </pc:sldMkLst>
        <pc:spChg chg="mod">
          <ac:chgData name="Heather Ording" userId="S::ordingh@newpaltz.edu::bea41ddc-a4fc-4030-bdc5-98c349cb9c70" providerId="AD" clId="Web-{36FB73F3-5BA9-93AB-2382-B313BBB1F0FE}" dt="2024-05-23T12:57:49.924" v="12" actId="20577"/>
          <ac:spMkLst>
            <pc:docMk/>
            <pc:sldMk cId="16221945" sldId="332"/>
            <ac:spMk id="2" creationId="{A1E88F9A-8029-DD0C-9CBC-E2B83A1DC2BF}"/>
          </ac:spMkLst>
        </pc:spChg>
        <pc:spChg chg="del">
          <ac:chgData name="Heather Ording" userId="S::ordingh@newpaltz.edu::bea41ddc-a4fc-4030-bdc5-98c349cb9c70" providerId="AD" clId="Web-{36FB73F3-5BA9-93AB-2382-B313BBB1F0FE}" dt="2024-05-23T12:57:57.205" v="17"/>
          <ac:spMkLst>
            <pc:docMk/>
            <pc:sldMk cId="16221945" sldId="332"/>
            <ac:spMk id="3" creationId="{A21172CA-9160-52D7-6FD9-FFF62B958645}"/>
          </ac:spMkLst>
        </pc:spChg>
        <pc:spChg chg="mod">
          <ac:chgData name="Heather Ording" userId="S::ordingh@newpaltz.edu::bea41ddc-a4fc-4030-bdc5-98c349cb9c70" providerId="AD" clId="Web-{36FB73F3-5BA9-93AB-2382-B313BBB1F0FE}" dt="2024-05-23T13:03:27.019" v="35" actId="20577"/>
          <ac:spMkLst>
            <pc:docMk/>
            <pc:sldMk cId="16221945" sldId="332"/>
            <ac:spMk id="4" creationId="{B8F8F516-EEF7-AE4F-36B1-E6FB1D8809DE}"/>
          </ac:spMkLst>
        </pc:spChg>
      </pc:sldChg>
      <pc:sldChg chg="new del">
        <pc:chgData name="Heather Ording" userId="S::ordingh@newpaltz.edu::bea41ddc-a4fc-4030-bdc5-98c349cb9c70" providerId="AD" clId="Web-{36FB73F3-5BA9-93AB-2382-B313BBB1F0FE}" dt="2024-05-23T12:57:34.455" v="6"/>
        <pc:sldMkLst>
          <pc:docMk/>
          <pc:sldMk cId="2649928453" sldId="332"/>
        </pc:sldMkLst>
      </pc:sldChg>
    </pc:docChg>
  </pc:docChgLst>
  <pc:docChgLst>
    <pc:chgData name="Heather Ording" userId="S::ordingh@newpaltz.edu::bea41ddc-a4fc-4030-bdc5-98c349cb9c70" providerId="AD" clId="Web-{CADFC8C9-75A2-F75A-37B0-C735DAFF4A9B}"/>
    <pc:docChg chg="addSld modSld">
      <pc:chgData name="Heather Ording" userId="S::ordingh@newpaltz.edu::bea41ddc-a4fc-4030-bdc5-98c349cb9c70" providerId="AD" clId="Web-{CADFC8C9-75A2-F75A-37B0-C735DAFF4A9B}" dt="2024-04-18T14:31:42.790" v="448" actId="20577"/>
      <pc:docMkLst>
        <pc:docMk/>
      </pc:docMkLst>
      <pc:sldChg chg="addSp modSp">
        <pc:chgData name="Heather Ording" userId="S::ordingh@newpaltz.edu::bea41ddc-a4fc-4030-bdc5-98c349cb9c70" providerId="AD" clId="Web-{CADFC8C9-75A2-F75A-37B0-C735DAFF4A9B}" dt="2024-04-18T14:29:13.331" v="416" actId="20577"/>
        <pc:sldMkLst>
          <pc:docMk/>
          <pc:sldMk cId="2450389543" sldId="290"/>
        </pc:sldMkLst>
        <pc:spChg chg="mod">
          <ac:chgData name="Heather Ording" userId="S::ordingh@newpaltz.edu::bea41ddc-a4fc-4030-bdc5-98c349cb9c70" providerId="AD" clId="Web-{CADFC8C9-75A2-F75A-37B0-C735DAFF4A9B}" dt="2024-04-18T14:12:35.153" v="346" actId="20577"/>
          <ac:spMkLst>
            <pc:docMk/>
            <pc:sldMk cId="2450389543" sldId="290"/>
            <ac:spMk id="3" creationId="{952366D5-AAE6-7236-CF94-85F244EECC6A}"/>
          </ac:spMkLst>
        </pc:spChg>
        <pc:spChg chg="mod">
          <ac:chgData name="Heather Ording" userId="S::ordingh@newpaltz.edu::bea41ddc-a4fc-4030-bdc5-98c349cb9c70" providerId="AD" clId="Web-{CADFC8C9-75A2-F75A-37B0-C735DAFF4A9B}" dt="2024-04-18T14:29:13.331" v="416" actId="20577"/>
          <ac:spMkLst>
            <pc:docMk/>
            <pc:sldMk cId="2450389543" sldId="290"/>
            <ac:spMk id="6" creationId="{059DE8A5-1559-22E8-E3EA-C65851C91628}"/>
          </ac:spMkLst>
        </pc:spChg>
        <pc:picChg chg="add mod">
          <ac:chgData name="Heather Ording" userId="S::ordingh@newpaltz.edu::bea41ddc-a4fc-4030-bdc5-98c349cb9c70" providerId="AD" clId="Web-{CADFC8C9-75A2-F75A-37B0-C735DAFF4A9B}" dt="2024-04-18T14:28:54.393" v="411" actId="1076"/>
          <ac:picMkLst>
            <pc:docMk/>
            <pc:sldMk cId="2450389543" sldId="290"/>
            <ac:picMk id="2" creationId="{B07BC0AA-AF3A-4FBC-2DB7-028E9D485BD0}"/>
          </ac:picMkLst>
        </pc:picChg>
      </pc:sldChg>
      <pc:sldChg chg="modSp">
        <pc:chgData name="Heather Ording" userId="S::ordingh@newpaltz.edu::bea41ddc-a4fc-4030-bdc5-98c349cb9c70" providerId="AD" clId="Web-{CADFC8C9-75A2-F75A-37B0-C735DAFF4A9B}" dt="2024-04-18T14:09:53.038" v="291" actId="20577"/>
        <pc:sldMkLst>
          <pc:docMk/>
          <pc:sldMk cId="2444641195" sldId="291"/>
        </pc:sldMkLst>
        <pc:spChg chg="mod">
          <ac:chgData name="Heather Ording" userId="S::ordingh@newpaltz.edu::bea41ddc-a4fc-4030-bdc5-98c349cb9c70" providerId="AD" clId="Web-{CADFC8C9-75A2-F75A-37B0-C735DAFF4A9B}" dt="2024-04-18T14:09:47.241" v="290" actId="20577"/>
          <ac:spMkLst>
            <pc:docMk/>
            <pc:sldMk cId="2444641195" sldId="291"/>
            <ac:spMk id="3" creationId="{952366D5-AAE6-7236-CF94-85F244EECC6A}"/>
          </ac:spMkLst>
        </pc:spChg>
        <pc:spChg chg="mod">
          <ac:chgData name="Heather Ording" userId="S::ordingh@newpaltz.edu::bea41ddc-a4fc-4030-bdc5-98c349cb9c70" providerId="AD" clId="Web-{CADFC8C9-75A2-F75A-37B0-C735DAFF4A9B}" dt="2024-04-18T14:09:53.038" v="291" actId="20577"/>
          <ac:spMkLst>
            <pc:docMk/>
            <pc:sldMk cId="2444641195" sldId="291"/>
            <ac:spMk id="6" creationId="{059DE8A5-1559-22E8-E3EA-C65851C91628}"/>
          </ac:spMkLst>
        </pc:spChg>
      </pc:sldChg>
      <pc:sldChg chg="modSp">
        <pc:chgData name="Heather Ording" userId="S::ordingh@newpaltz.edu::bea41ddc-a4fc-4030-bdc5-98c349cb9c70" providerId="AD" clId="Web-{CADFC8C9-75A2-F75A-37B0-C735DAFF4A9B}" dt="2024-04-18T14:13:24.749" v="366" actId="20577"/>
        <pc:sldMkLst>
          <pc:docMk/>
          <pc:sldMk cId="951513266" sldId="292"/>
        </pc:sldMkLst>
        <pc:spChg chg="mod">
          <ac:chgData name="Heather Ording" userId="S::ordingh@newpaltz.edu::bea41ddc-a4fc-4030-bdc5-98c349cb9c70" providerId="AD" clId="Web-{CADFC8C9-75A2-F75A-37B0-C735DAFF4A9B}" dt="2024-04-18T14:13:24.749" v="366" actId="20577"/>
          <ac:spMkLst>
            <pc:docMk/>
            <pc:sldMk cId="951513266" sldId="292"/>
            <ac:spMk id="6" creationId="{059DE8A5-1559-22E8-E3EA-C65851C91628}"/>
          </ac:spMkLst>
        </pc:spChg>
      </pc:sldChg>
      <pc:sldChg chg="addSp delSp modSp">
        <pc:chgData name="Heather Ording" userId="S::ordingh@newpaltz.edu::bea41ddc-a4fc-4030-bdc5-98c349cb9c70" providerId="AD" clId="Web-{CADFC8C9-75A2-F75A-37B0-C735DAFF4A9B}" dt="2024-04-18T14:09:21.928" v="287" actId="1076"/>
        <pc:sldMkLst>
          <pc:docMk/>
          <pc:sldMk cId="869048911" sldId="293"/>
        </pc:sldMkLst>
        <pc:spChg chg="mod">
          <ac:chgData name="Heather Ording" userId="S::ordingh@newpaltz.edu::bea41ddc-a4fc-4030-bdc5-98c349cb9c70" providerId="AD" clId="Web-{CADFC8C9-75A2-F75A-37B0-C735DAFF4A9B}" dt="2024-04-18T14:06:31.453" v="212" actId="20577"/>
          <ac:spMkLst>
            <pc:docMk/>
            <pc:sldMk cId="869048911" sldId="293"/>
            <ac:spMk id="3" creationId="{952366D5-AAE6-7236-CF94-85F244EECC6A}"/>
          </ac:spMkLst>
        </pc:spChg>
        <pc:spChg chg="del">
          <ac:chgData name="Heather Ording" userId="S::ordingh@newpaltz.edu::bea41ddc-a4fc-4030-bdc5-98c349cb9c70" providerId="AD" clId="Web-{CADFC8C9-75A2-F75A-37B0-C735DAFF4A9B}" dt="2024-04-18T14:03:41.040" v="181"/>
          <ac:spMkLst>
            <pc:docMk/>
            <pc:sldMk cId="869048911" sldId="293"/>
            <ac:spMk id="5" creationId="{CFF2A32A-819F-434C-55E2-924DB24DA390}"/>
          </ac:spMkLst>
        </pc:spChg>
        <pc:spChg chg="mod">
          <ac:chgData name="Heather Ording" userId="S::ordingh@newpaltz.edu::bea41ddc-a4fc-4030-bdc5-98c349cb9c70" providerId="AD" clId="Web-{CADFC8C9-75A2-F75A-37B0-C735DAFF4A9B}" dt="2024-04-18T14:09:21.928" v="287" actId="1076"/>
          <ac:spMkLst>
            <pc:docMk/>
            <pc:sldMk cId="869048911" sldId="293"/>
            <ac:spMk id="6" creationId="{059DE8A5-1559-22E8-E3EA-C65851C91628}"/>
          </ac:spMkLst>
        </pc:spChg>
        <pc:picChg chg="add mod">
          <ac:chgData name="Heather Ording" userId="S::ordingh@newpaltz.edu::bea41ddc-a4fc-4030-bdc5-98c349cb9c70" providerId="AD" clId="Web-{CADFC8C9-75A2-F75A-37B0-C735DAFF4A9B}" dt="2024-04-18T14:06:33.749" v="213" actId="1076"/>
          <ac:picMkLst>
            <pc:docMk/>
            <pc:sldMk cId="869048911" sldId="293"/>
            <ac:picMk id="2" creationId="{0FBE8EC1-B99F-BD04-D769-65CEB82C576A}"/>
          </ac:picMkLst>
        </pc:picChg>
      </pc:sldChg>
      <pc:sldChg chg="addSp modSp">
        <pc:chgData name="Heather Ording" userId="S::ordingh@newpaltz.edu::bea41ddc-a4fc-4030-bdc5-98c349cb9c70" providerId="AD" clId="Web-{CADFC8C9-75A2-F75A-37B0-C735DAFF4A9B}" dt="2024-04-18T14:00:45.284" v="79" actId="20577"/>
        <pc:sldMkLst>
          <pc:docMk/>
          <pc:sldMk cId="3861390381" sldId="301"/>
        </pc:sldMkLst>
        <pc:spChg chg="mod">
          <ac:chgData name="Heather Ording" userId="S::ordingh@newpaltz.edu::bea41ddc-a4fc-4030-bdc5-98c349cb9c70" providerId="AD" clId="Web-{CADFC8C9-75A2-F75A-37B0-C735DAFF4A9B}" dt="2024-04-18T14:00:45.284" v="79" actId="20577"/>
          <ac:spMkLst>
            <pc:docMk/>
            <pc:sldMk cId="3861390381" sldId="301"/>
            <ac:spMk id="3" creationId="{952366D5-AAE6-7236-CF94-85F244EECC6A}"/>
          </ac:spMkLst>
        </pc:spChg>
        <pc:spChg chg="mod">
          <ac:chgData name="Heather Ording" userId="S::ordingh@newpaltz.edu::bea41ddc-a4fc-4030-bdc5-98c349cb9c70" providerId="AD" clId="Web-{CADFC8C9-75A2-F75A-37B0-C735DAFF4A9B}" dt="2024-04-18T14:00:40.658" v="78" actId="20577"/>
          <ac:spMkLst>
            <pc:docMk/>
            <pc:sldMk cId="3861390381" sldId="301"/>
            <ac:spMk id="6" creationId="{059DE8A5-1559-22E8-E3EA-C65851C91628}"/>
          </ac:spMkLst>
        </pc:spChg>
        <pc:picChg chg="add mod">
          <ac:chgData name="Heather Ording" userId="S::ordingh@newpaltz.edu::bea41ddc-a4fc-4030-bdc5-98c349cb9c70" providerId="AD" clId="Web-{CADFC8C9-75A2-F75A-37B0-C735DAFF4A9B}" dt="2024-04-18T14:00:18.814" v="76" actId="1076"/>
          <ac:picMkLst>
            <pc:docMk/>
            <pc:sldMk cId="3861390381" sldId="301"/>
            <ac:picMk id="2" creationId="{D0A44DED-0DA8-5EC9-5A7A-24087F306C0D}"/>
          </ac:picMkLst>
        </pc:picChg>
      </pc:sldChg>
      <pc:sldChg chg="addSp delSp modSp add replId">
        <pc:chgData name="Heather Ording" userId="S::ordingh@newpaltz.edu::bea41ddc-a4fc-4030-bdc5-98c349cb9c70" providerId="AD" clId="Web-{CADFC8C9-75A2-F75A-37B0-C735DAFF4A9B}" dt="2024-04-18T14:04:32.120" v="195" actId="14100"/>
        <pc:sldMkLst>
          <pc:docMk/>
          <pc:sldMk cId="3304968195" sldId="304"/>
        </pc:sldMkLst>
        <pc:spChg chg="del">
          <ac:chgData name="Heather Ording" userId="S::ordingh@newpaltz.edu::bea41ddc-a4fc-4030-bdc5-98c349cb9c70" providerId="AD" clId="Web-{CADFC8C9-75A2-F75A-37B0-C735DAFF4A9B}" dt="2024-04-18T14:04:07.432" v="188"/>
          <ac:spMkLst>
            <pc:docMk/>
            <pc:sldMk cId="3304968195" sldId="304"/>
            <ac:spMk id="3" creationId="{952366D5-AAE6-7236-CF94-85F244EECC6A}"/>
          </ac:spMkLst>
        </pc:spChg>
        <pc:spChg chg="add del mod">
          <ac:chgData name="Heather Ording" userId="S::ordingh@newpaltz.edu::bea41ddc-a4fc-4030-bdc5-98c349cb9c70" providerId="AD" clId="Web-{CADFC8C9-75A2-F75A-37B0-C735DAFF4A9B}" dt="2024-04-18T14:04:21.776" v="189"/>
          <ac:spMkLst>
            <pc:docMk/>
            <pc:sldMk cId="3304968195" sldId="304"/>
            <ac:spMk id="4" creationId="{92AED04E-2157-B10C-C670-D3ABC30A9869}"/>
          </ac:spMkLst>
        </pc:spChg>
        <pc:spChg chg="del">
          <ac:chgData name="Heather Ording" userId="S::ordingh@newpaltz.edu::bea41ddc-a4fc-4030-bdc5-98c349cb9c70" providerId="AD" clId="Web-{CADFC8C9-75A2-F75A-37B0-C735DAFF4A9B}" dt="2024-04-18T14:04:06.260" v="187"/>
          <ac:spMkLst>
            <pc:docMk/>
            <pc:sldMk cId="3304968195" sldId="304"/>
            <ac:spMk id="6" creationId="{059DE8A5-1559-22E8-E3EA-C65851C91628}"/>
          </ac:spMkLst>
        </pc:spChg>
        <pc:spChg chg="add del mod">
          <ac:chgData name="Heather Ording" userId="S::ordingh@newpaltz.edu::bea41ddc-a4fc-4030-bdc5-98c349cb9c70" providerId="AD" clId="Web-{CADFC8C9-75A2-F75A-37B0-C735DAFF4A9B}" dt="2024-04-18T14:04:24.338" v="191"/>
          <ac:spMkLst>
            <pc:docMk/>
            <pc:sldMk cId="3304968195" sldId="304"/>
            <ac:spMk id="7" creationId="{68ABF109-A967-F622-576A-8C328355CBB0}"/>
          </ac:spMkLst>
        </pc:spChg>
        <pc:picChg chg="add mod ord">
          <ac:chgData name="Heather Ording" userId="S::ordingh@newpaltz.edu::bea41ddc-a4fc-4030-bdc5-98c349cb9c70" providerId="AD" clId="Web-{CADFC8C9-75A2-F75A-37B0-C735DAFF4A9B}" dt="2024-04-18T14:04:32.120" v="195" actId="14100"/>
          <ac:picMkLst>
            <pc:docMk/>
            <pc:sldMk cId="3304968195" sldId="304"/>
            <ac:picMk id="8" creationId="{6606A478-5FE3-C806-AB51-175F985B3232}"/>
          </ac:picMkLst>
        </pc:picChg>
      </pc:sldChg>
      <pc:sldChg chg="modSp add replId">
        <pc:chgData name="Heather Ording" userId="S::ordingh@newpaltz.edu::bea41ddc-a4fc-4030-bdc5-98c349cb9c70" providerId="AD" clId="Web-{CADFC8C9-75A2-F75A-37B0-C735DAFF4A9B}" dt="2024-04-18T14:31:42.790" v="448" actId="20577"/>
        <pc:sldMkLst>
          <pc:docMk/>
          <pc:sldMk cId="3365184181" sldId="305"/>
        </pc:sldMkLst>
        <pc:spChg chg="mod">
          <ac:chgData name="Heather Ording" userId="S::ordingh@newpaltz.edu::bea41ddc-a4fc-4030-bdc5-98c349cb9c70" providerId="AD" clId="Web-{CADFC8C9-75A2-F75A-37B0-C735DAFF4A9B}" dt="2024-04-18T14:31:26.258" v="431" actId="20577"/>
          <ac:spMkLst>
            <pc:docMk/>
            <pc:sldMk cId="3365184181" sldId="305"/>
            <ac:spMk id="3" creationId="{952366D5-AAE6-7236-CF94-85F244EECC6A}"/>
          </ac:spMkLst>
        </pc:spChg>
        <pc:spChg chg="mod">
          <ac:chgData name="Heather Ording" userId="S::ordingh@newpaltz.edu::bea41ddc-a4fc-4030-bdc5-98c349cb9c70" providerId="AD" clId="Web-{CADFC8C9-75A2-F75A-37B0-C735DAFF4A9B}" dt="2024-04-18T14:31:42.790" v="448" actId="20577"/>
          <ac:spMkLst>
            <pc:docMk/>
            <pc:sldMk cId="3365184181" sldId="305"/>
            <ac:spMk id="6" creationId="{059DE8A5-1559-22E8-E3EA-C65851C91628}"/>
          </ac:spMkLst>
        </pc:spChg>
      </pc:sldChg>
    </pc:docChg>
  </pc:docChgLst>
  <pc:docChgLst>
    <pc:chgData name="Heather Ording" userId="S::ordingh@newpaltz.edu::bea41ddc-a4fc-4030-bdc5-98c349cb9c70" providerId="AD" clId="Web-{BBC6DD63-F8DA-E860-8335-2D9E5B32F66B}"/>
    <pc:docChg chg="addSld delSld modSld sldOrd">
      <pc:chgData name="Heather Ording" userId="S::ordingh@newpaltz.edu::bea41ddc-a4fc-4030-bdc5-98c349cb9c70" providerId="AD" clId="Web-{BBC6DD63-F8DA-E860-8335-2D9E5B32F66B}" dt="2024-04-22T13:46:52.549" v="192" actId="1076"/>
      <pc:docMkLst>
        <pc:docMk/>
      </pc:docMkLst>
      <pc:sldChg chg="del">
        <pc:chgData name="Heather Ording" userId="S::ordingh@newpaltz.edu::bea41ddc-a4fc-4030-bdc5-98c349cb9c70" providerId="AD" clId="Web-{BBC6DD63-F8DA-E860-8335-2D9E5B32F66B}" dt="2024-04-22T13:33:51.274" v="23"/>
        <pc:sldMkLst>
          <pc:docMk/>
          <pc:sldMk cId="972569183" sldId="256"/>
        </pc:sldMkLst>
      </pc:sldChg>
      <pc:sldChg chg="add">
        <pc:chgData name="Heather Ording" userId="S::ordingh@newpaltz.edu::bea41ddc-a4fc-4030-bdc5-98c349cb9c70" providerId="AD" clId="Web-{BBC6DD63-F8DA-E860-8335-2D9E5B32F66B}" dt="2024-04-22T13:33:33.273" v="21"/>
        <pc:sldMkLst>
          <pc:docMk/>
          <pc:sldMk cId="3402743735" sldId="258"/>
        </pc:sldMkLst>
      </pc:sldChg>
      <pc:sldChg chg="del">
        <pc:chgData name="Heather Ording" userId="S::ordingh@newpaltz.edu::bea41ddc-a4fc-4030-bdc5-98c349cb9c70" providerId="AD" clId="Web-{BBC6DD63-F8DA-E860-8335-2D9E5B32F66B}" dt="2024-04-22T13:33:55.431" v="24"/>
        <pc:sldMkLst>
          <pc:docMk/>
          <pc:sldMk cId="1321790359" sldId="268"/>
        </pc:sldMkLst>
      </pc:sldChg>
      <pc:sldChg chg="ord">
        <pc:chgData name="Heather Ording" userId="S::ordingh@newpaltz.edu::bea41ddc-a4fc-4030-bdc5-98c349cb9c70" providerId="AD" clId="Web-{BBC6DD63-F8DA-E860-8335-2D9E5B32F66B}" dt="2024-04-22T13:41:35.736" v="28"/>
        <pc:sldMkLst>
          <pc:docMk/>
          <pc:sldMk cId="2450389543" sldId="290"/>
        </pc:sldMkLst>
      </pc:sldChg>
      <pc:sldChg chg="ord">
        <pc:chgData name="Heather Ording" userId="S::ordingh@newpaltz.edu::bea41ddc-a4fc-4030-bdc5-98c349cb9c70" providerId="AD" clId="Web-{BBC6DD63-F8DA-E860-8335-2D9E5B32F66B}" dt="2024-04-22T13:41:31.986" v="27"/>
        <pc:sldMkLst>
          <pc:docMk/>
          <pc:sldMk cId="2444641195" sldId="291"/>
        </pc:sldMkLst>
      </pc:sldChg>
      <pc:sldChg chg="addSp delSp modSp">
        <pc:chgData name="Heather Ording" userId="S::ordingh@newpaltz.edu::bea41ddc-a4fc-4030-bdc5-98c349cb9c70" providerId="AD" clId="Web-{BBC6DD63-F8DA-E860-8335-2D9E5B32F66B}" dt="2024-04-22T13:27:16.816" v="0"/>
        <pc:sldMkLst>
          <pc:docMk/>
          <pc:sldMk cId="951513266" sldId="292"/>
        </pc:sldMkLst>
        <pc:spChg chg="del">
          <ac:chgData name="Heather Ording" userId="S::ordingh@newpaltz.edu::bea41ddc-a4fc-4030-bdc5-98c349cb9c70" providerId="AD" clId="Web-{BBC6DD63-F8DA-E860-8335-2D9E5B32F66B}" dt="2024-04-22T13:27:16.816" v="0"/>
          <ac:spMkLst>
            <pc:docMk/>
            <pc:sldMk cId="951513266" sldId="292"/>
            <ac:spMk id="4" creationId="{DEF91E39-C715-3586-C319-0B1DC229C77B}"/>
          </ac:spMkLst>
        </pc:spChg>
        <pc:spChg chg="add mod">
          <ac:chgData name="Heather Ording" userId="S::ordingh@newpaltz.edu::bea41ddc-a4fc-4030-bdc5-98c349cb9c70" providerId="AD" clId="Web-{BBC6DD63-F8DA-E860-8335-2D9E5B32F66B}" dt="2024-04-22T13:27:16.816" v="0"/>
          <ac:spMkLst>
            <pc:docMk/>
            <pc:sldMk cId="951513266" sldId="292"/>
            <ac:spMk id="5" creationId="{279DEA2B-F4B3-E7D5-D39F-B3E93EF659E8}"/>
          </ac:spMkLst>
        </pc:spChg>
      </pc:sldChg>
      <pc:sldChg chg="del">
        <pc:chgData name="Heather Ording" userId="S::ordingh@newpaltz.edu::bea41ddc-a4fc-4030-bdc5-98c349cb9c70" providerId="AD" clId="Web-{BBC6DD63-F8DA-E860-8335-2D9E5B32F66B}" dt="2024-04-22T13:41:20.751" v="26"/>
        <pc:sldMkLst>
          <pc:docMk/>
          <pc:sldMk cId="869048911" sldId="293"/>
        </pc:sldMkLst>
      </pc:sldChg>
      <pc:sldChg chg="del">
        <pc:chgData name="Heather Ording" userId="S::ordingh@newpaltz.edu::bea41ddc-a4fc-4030-bdc5-98c349cb9c70" providerId="AD" clId="Web-{BBC6DD63-F8DA-E860-8335-2D9E5B32F66B}" dt="2024-04-22T13:35:18.138" v="25"/>
        <pc:sldMkLst>
          <pc:docMk/>
          <pc:sldMk cId="1388768792" sldId="303"/>
        </pc:sldMkLst>
      </pc:sldChg>
      <pc:sldChg chg="addSp delSp modSp new del">
        <pc:chgData name="Heather Ording" userId="S::ordingh@newpaltz.edu::bea41ddc-a4fc-4030-bdc5-98c349cb9c70" providerId="AD" clId="Web-{BBC6DD63-F8DA-E860-8335-2D9E5B32F66B}" dt="2024-04-22T13:33:38.649" v="22"/>
        <pc:sldMkLst>
          <pc:docMk/>
          <pc:sldMk cId="3999471913" sldId="306"/>
        </pc:sldMkLst>
        <pc:spChg chg="mod">
          <ac:chgData name="Heather Ording" userId="S::ordingh@newpaltz.edu::bea41ddc-a4fc-4030-bdc5-98c349cb9c70" providerId="AD" clId="Web-{BBC6DD63-F8DA-E860-8335-2D9E5B32F66B}" dt="2024-04-22T13:30:17.857" v="7" actId="20577"/>
          <ac:spMkLst>
            <pc:docMk/>
            <pc:sldMk cId="3999471913" sldId="306"/>
            <ac:spMk id="2" creationId="{64804494-2238-F5CE-FAB0-2FA2C5131509}"/>
          </ac:spMkLst>
        </pc:spChg>
        <pc:spChg chg="del">
          <ac:chgData name="Heather Ording" userId="S::ordingh@newpaltz.edu::bea41ddc-a4fc-4030-bdc5-98c349cb9c70" providerId="AD" clId="Web-{BBC6DD63-F8DA-E860-8335-2D9E5B32F66B}" dt="2024-04-22T13:30:19.560" v="8"/>
          <ac:spMkLst>
            <pc:docMk/>
            <pc:sldMk cId="3999471913" sldId="306"/>
            <ac:spMk id="3" creationId="{97593F0D-4566-F84A-0100-2DDC96B81D59}"/>
          </ac:spMkLst>
        </pc:spChg>
        <pc:spChg chg="del">
          <ac:chgData name="Heather Ording" userId="S::ordingh@newpaltz.edu::bea41ddc-a4fc-4030-bdc5-98c349cb9c70" providerId="AD" clId="Web-{BBC6DD63-F8DA-E860-8335-2D9E5B32F66B}" dt="2024-04-22T13:30:56.875" v="9"/>
          <ac:spMkLst>
            <pc:docMk/>
            <pc:sldMk cId="3999471913" sldId="306"/>
            <ac:spMk id="4" creationId="{10364B7C-5721-0698-93CB-41A5CAEEF1EF}"/>
          </ac:spMkLst>
        </pc:spChg>
        <pc:spChg chg="add mod">
          <ac:chgData name="Heather Ording" userId="S::ordingh@newpaltz.edu::bea41ddc-a4fc-4030-bdc5-98c349cb9c70" providerId="AD" clId="Web-{BBC6DD63-F8DA-E860-8335-2D9E5B32F66B}" dt="2024-04-22T13:31:33.642" v="20"/>
          <ac:spMkLst>
            <pc:docMk/>
            <pc:sldMk cId="3999471913" sldId="306"/>
            <ac:spMk id="7" creationId="{2FC9FF43-D448-907F-8F04-7C63BE00CF56}"/>
          </ac:spMkLst>
        </pc:spChg>
        <pc:picChg chg="add del mod ord">
          <ac:chgData name="Heather Ording" userId="S::ordingh@newpaltz.edu::bea41ddc-a4fc-4030-bdc5-98c349cb9c70" providerId="AD" clId="Web-{BBC6DD63-F8DA-E860-8335-2D9E5B32F66B}" dt="2024-04-22T13:31:33.642" v="20"/>
          <ac:picMkLst>
            <pc:docMk/>
            <pc:sldMk cId="3999471913" sldId="306"/>
            <ac:picMk id="5" creationId="{E1AB0980-3462-FC3C-57B2-C39A99811526}"/>
          </ac:picMkLst>
        </pc:picChg>
      </pc:sldChg>
      <pc:sldChg chg="addSp delSp modSp add replId">
        <pc:chgData name="Heather Ording" userId="S::ordingh@newpaltz.edu::bea41ddc-a4fc-4030-bdc5-98c349cb9c70" providerId="AD" clId="Web-{BBC6DD63-F8DA-E860-8335-2D9E5B32F66B}" dt="2024-04-22T13:31:26.595" v="19" actId="1076"/>
        <pc:sldMkLst>
          <pc:docMk/>
          <pc:sldMk cId="1883899203" sldId="307"/>
        </pc:sldMkLst>
        <pc:spChg chg="del">
          <ac:chgData name="Heather Ording" userId="S::ordingh@newpaltz.edu::bea41ddc-a4fc-4030-bdc5-98c349cb9c70" providerId="AD" clId="Web-{BBC6DD63-F8DA-E860-8335-2D9E5B32F66B}" dt="2024-04-22T13:31:16.688" v="15"/>
          <ac:spMkLst>
            <pc:docMk/>
            <pc:sldMk cId="1883899203" sldId="307"/>
            <ac:spMk id="2" creationId="{64804494-2238-F5CE-FAB0-2FA2C5131509}"/>
          </ac:spMkLst>
        </pc:spChg>
        <pc:spChg chg="add del mod">
          <ac:chgData name="Heather Ording" userId="S::ordingh@newpaltz.edu::bea41ddc-a4fc-4030-bdc5-98c349cb9c70" providerId="AD" clId="Web-{BBC6DD63-F8DA-E860-8335-2D9E5B32F66B}" dt="2024-04-22T13:31:20.391" v="16"/>
          <ac:spMkLst>
            <pc:docMk/>
            <pc:sldMk cId="1883899203" sldId="307"/>
            <ac:spMk id="4" creationId="{21D442E7-34CC-5C6C-6CF8-6187CC04AE5D}"/>
          </ac:spMkLst>
        </pc:spChg>
        <pc:picChg chg="mod">
          <ac:chgData name="Heather Ording" userId="S::ordingh@newpaltz.edu::bea41ddc-a4fc-4030-bdc5-98c349cb9c70" providerId="AD" clId="Web-{BBC6DD63-F8DA-E860-8335-2D9E5B32F66B}" dt="2024-04-22T13:31:26.595" v="19" actId="1076"/>
          <ac:picMkLst>
            <pc:docMk/>
            <pc:sldMk cId="1883899203" sldId="307"/>
            <ac:picMk id="5" creationId="{E1AB0980-3462-FC3C-57B2-C39A99811526}"/>
          </ac:picMkLst>
        </pc:picChg>
      </pc:sldChg>
      <pc:sldChg chg="addSp delSp modSp add replId">
        <pc:chgData name="Heather Ording" userId="S::ordingh@newpaltz.edu::bea41ddc-a4fc-4030-bdc5-98c349cb9c70" providerId="AD" clId="Web-{BBC6DD63-F8DA-E860-8335-2D9E5B32F66B}" dt="2024-04-22T13:46:52.549" v="192" actId="1076"/>
        <pc:sldMkLst>
          <pc:docMk/>
          <pc:sldMk cId="2553419399" sldId="308"/>
        </pc:sldMkLst>
        <pc:spChg chg="mod">
          <ac:chgData name="Heather Ording" userId="S::ordingh@newpaltz.edu::bea41ddc-a4fc-4030-bdc5-98c349cb9c70" providerId="AD" clId="Web-{BBC6DD63-F8DA-E860-8335-2D9E5B32F66B}" dt="2024-04-22T13:42:23.176" v="53" actId="20577"/>
          <ac:spMkLst>
            <pc:docMk/>
            <pc:sldMk cId="2553419399" sldId="308"/>
            <ac:spMk id="3" creationId="{952366D5-AAE6-7236-CF94-85F244EECC6A}"/>
          </ac:spMkLst>
        </pc:spChg>
        <pc:spChg chg="add del mod">
          <ac:chgData name="Heather Ording" userId="S::ordingh@newpaltz.edu::bea41ddc-a4fc-4030-bdc5-98c349cb9c70" providerId="AD" clId="Web-{BBC6DD63-F8DA-E860-8335-2D9E5B32F66B}" dt="2024-04-22T13:44:15.228" v="108"/>
          <ac:spMkLst>
            <pc:docMk/>
            <pc:sldMk cId="2553419399" sldId="308"/>
            <ac:spMk id="4" creationId="{268AA75A-00CC-DF4F-EF7F-2D47C8D86531}"/>
          </ac:spMkLst>
        </pc:spChg>
        <pc:spChg chg="mod">
          <ac:chgData name="Heather Ording" userId="S::ordingh@newpaltz.edu::bea41ddc-a4fc-4030-bdc5-98c349cb9c70" providerId="AD" clId="Web-{BBC6DD63-F8DA-E860-8335-2D9E5B32F66B}" dt="2024-04-22T13:46:48.721" v="191" actId="20577"/>
          <ac:spMkLst>
            <pc:docMk/>
            <pc:sldMk cId="2553419399" sldId="308"/>
            <ac:spMk id="6" creationId="{059DE8A5-1559-22E8-E3EA-C65851C91628}"/>
          </ac:spMkLst>
        </pc:spChg>
        <pc:spChg chg="add del">
          <ac:chgData name="Heather Ording" userId="S::ordingh@newpaltz.edu::bea41ddc-a4fc-4030-bdc5-98c349cb9c70" providerId="AD" clId="Web-{BBC6DD63-F8DA-E860-8335-2D9E5B32F66B}" dt="2024-04-22T13:46:07.765" v="158"/>
          <ac:spMkLst>
            <pc:docMk/>
            <pc:sldMk cId="2553419399" sldId="308"/>
            <ac:spMk id="7" creationId="{467ABA71-9979-FCF9-FB2D-E3E5E05710E6}"/>
          </ac:spMkLst>
        </pc:spChg>
        <pc:picChg chg="del">
          <ac:chgData name="Heather Ording" userId="S::ordingh@newpaltz.edu::bea41ddc-a4fc-4030-bdc5-98c349cb9c70" providerId="AD" clId="Web-{BBC6DD63-F8DA-E860-8335-2D9E5B32F66B}" dt="2024-04-22T13:42:24.457" v="54"/>
          <ac:picMkLst>
            <pc:docMk/>
            <pc:sldMk cId="2553419399" sldId="308"/>
            <ac:picMk id="2" creationId="{B07BC0AA-AF3A-4FBC-2DB7-028E9D485BD0}"/>
          </ac:picMkLst>
        </pc:picChg>
        <pc:picChg chg="add mod">
          <ac:chgData name="Heather Ording" userId="S::ordingh@newpaltz.edu::bea41ddc-a4fc-4030-bdc5-98c349cb9c70" providerId="AD" clId="Web-{BBC6DD63-F8DA-E860-8335-2D9E5B32F66B}" dt="2024-04-22T13:46:52.549" v="192" actId="1076"/>
          <ac:picMkLst>
            <pc:docMk/>
            <pc:sldMk cId="2553419399" sldId="308"/>
            <ac:picMk id="5" creationId="{D1558393-5177-584F-A520-177DAC811FF4}"/>
          </ac:picMkLst>
        </pc:picChg>
      </pc:sldChg>
      <pc:sldMasterChg chg="addSldLayout">
        <pc:chgData name="Heather Ording" userId="S::ordingh@newpaltz.edu::bea41ddc-a4fc-4030-bdc5-98c349cb9c70" providerId="AD" clId="Web-{BBC6DD63-F8DA-E860-8335-2D9E5B32F66B}" dt="2024-04-22T13:33:33.273" v="21"/>
        <pc:sldMasterMkLst>
          <pc:docMk/>
          <pc:sldMasterMk cId="3587109018" sldId="2147483648"/>
        </pc:sldMasterMkLst>
        <pc:sldLayoutChg chg="add">
          <pc:chgData name="Heather Ording" userId="S::ordingh@newpaltz.edu::bea41ddc-a4fc-4030-bdc5-98c349cb9c70" providerId="AD" clId="Web-{BBC6DD63-F8DA-E860-8335-2D9E5B32F66B}" dt="2024-04-22T13:33:33.273" v="21"/>
          <pc:sldLayoutMkLst>
            <pc:docMk/>
            <pc:sldMasterMk cId="3587109018" sldId="2147483648"/>
            <pc:sldLayoutMk cId="2684906281" sldId="2147483666"/>
          </pc:sldLayoutMkLst>
        </pc:sldLayoutChg>
      </pc:sldMasterChg>
    </pc:docChg>
  </pc:docChgLst>
  <pc:docChgLst>
    <pc:chgData name="Heather Ording" userId="S::ordingh@newpaltz.edu::bea41ddc-a4fc-4030-bdc5-98c349cb9c70" providerId="AD" clId="Web-{366145E6-90AB-B028-025C-9B91E6782FC7}"/>
    <pc:docChg chg="delSld modSld">
      <pc:chgData name="Heather Ording" userId="S::ordingh@newpaltz.edu::bea41ddc-a4fc-4030-bdc5-98c349cb9c70" providerId="AD" clId="Web-{366145E6-90AB-B028-025C-9B91E6782FC7}" dt="2024-04-30T17:02:08.747" v="72" actId="1076"/>
      <pc:docMkLst>
        <pc:docMk/>
      </pc:docMkLst>
      <pc:sldChg chg="addSp delSp modSp mod setBg">
        <pc:chgData name="Heather Ording" userId="S::ordingh@newpaltz.edu::bea41ddc-a4fc-4030-bdc5-98c349cb9c70" providerId="AD" clId="Web-{366145E6-90AB-B028-025C-9B91E6782FC7}" dt="2024-04-30T16:41:16.996" v="65"/>
        <pc:sldMkLst>
          <pc:docMk/>
          <pc:sldMk cId="3380294988" sldId="284"/>
        </pc:sldMkLst>
        <pc:spChg chg="mod">
          <ac:chgData name="Heather Ording" userId="S::ordingh@newpaltz.edu::bea41ddc-a4fc-4030-bdc5-98c349cb9c70" providerId="AD" clId="Web-{366145E6-90AB-B028-025C-9B91E6782FC7}" dt="2024-04-30T16:41:16.996" v="65"/>
          <ac:spMkLst>
            <pc:docMk/>
            <pc:sldMk cId="3380294988" sldId="284"/>
            <ac:spMk id="10" creationId="{5C0E225A-2CD0-8265-239A-62938F9FD80B}"/>
          </ac:spMkLst>
        </pc:spChg>
        <pc:spChg chg="add del">
          <ac:chgData name="Heather Ording" userId="S::ordingh@newpaltz.edu::bea41ddc-a4fc-4030-bdc5-98c349cb9c70" providerId="AD" clId="Web-{366145E6-90AB-B028-025C-9B91E6782FC7}" dt="2024-04-30T16:41:16.996" v="65"/>
          <ac:spMkLst>
            <pc:docMk/>
            <pc:sldMk cId="3380294988" sldId="284"/>
            <ac:spMk id="15" creationId="{C7F55EAC-550A-4BDD-9099-3F20B8FA0EBC}"/>
          </ac:spMkLst>
        </pc:spChg>
        <pc:spChg chg="add del">
          <ac:chgData name="Heather Ording" userId="S::ordingh@newpaltz.edu::bea41ddc-a4fc-4030-bdc5-98c349cb9c70" providerId="AD" clId="Web-{366145E6-90AB-B028-025C-9B91E6782FC7}" dt="2024-04-30T16:41:16.996" v="65"/>
          <ac:spMkLst>
            <pc:docMk/>
            <pc:sldMk cId="3380294988" sldId="284"/>
            <ac:spMk id="17" creationId="{DC4F5A5F-493F-49AE-89B6-D5AF5EBC8B0E}"/>
          </ac:spMkLst>
        </pc:spChg>
        <pc:picChg chg="mod">
          <ac:chgData name="Heather Ording" userId="S::ordingh@newpaltz.edu::bea41ddc-a4fc-4030-bdc5-98c349cb9c70" providerId="AD" clId="Web-{366145E6-90AB-B028-025C-9B91E6782FC7}" dt="2024-04-30T16:41:16.996" v="65"/>
          <ac:picMkLst>
            <pc:docMk/>
            <pc:sldMk cId="3380294988" sldId="284"/>
            <ac:picMk id="2" creationId="{9491D517-C6E8-071D-463D-F6785A970694}"/>
          </ac:picMkLst>
        </pc:picChg>
      </pc:sldChg>
      <pc:sldChg chg="del">
        <pc:chgData name="Heather Ording" userId="S::ordingh@newpaltz.edu::bea41ddc-a4fc-4030-bdc5-98c349cb9c70" providerId="AD" clId="Web-{366145E6-90AB-B028-025C-9B91E6782FC7}" dt="2024-04-30T16:35:57.211" v="0"/>
        <pc:sldMkLst>
          <pc:docMk/>
          <pc:sldMk cId="1701118972" sldId="289"/>
        </pc:sldMkLst>
      </pc:sldChg>
      <pc:sldChg chg="modSp">
        <pc:chgData name="Heather Ording" userId="S::ordingh@newpaltz.edu::bea41ddc-a4fc-4030-bdc5-98c349cb9c70" providerId="AD" clId="Web-{366145E6-90AB-B028-025C-9B91E6782FC7}" dt="2024-04-30T16:39:10.535" v="50" actId="20577"/>
        <pc:sldMkLst>
          <pc:docMk/>
          <pc:sldMk cId="2450389543" sldId="290"/>
        </pc:sldMkLst>
        <pc:spChg chg="mod">
          <ac:chgData name="Heather Ording" userId="S::ordingh@newpaltz.edu::bea41ddc-a4fc-4030-bdc5-98c349cb9c70" providerId="AD" clId="Web-{366145E6-90AB-B028-025C-9B91E6782FC7}" dt="2024-04-30T16:39:10.535" v="50" actId="20577"/>
          <ac:spMkLst>
            <pc:docMk/>
            <pc:sldMk cId="2450389543" sldId="290"/>
            <ac:spMk id="6" creationId="{059DE8A5-1559-22E8-E3EA-C65851C91628}"/>
          </ac:spMkLst>
        </pc:spChg>
      </pc:sldChg>
      <pc:sldChg chg="addSp delSp modSp mod setBg">
        <pc:chgData name="Heather Ording" userId="S::ordingh@newpaltz.edu::bea41ddc-a4fc-4030-bdc5-98c349cb9c70" providerId="AD" clId="Web-{366145E6-90AB-B028-025C-9B91E6782FC7}" dt="2024-04-30T17:02:08.747" v="72" actId="1076"/>
        <pc:sldMkLst>
          <pc:docMk/>
          <pc:sldMk cId="951513266" sldId="292"/>
        </pc:sldMkLst>
        <pc:spChg chg="mod">
          <ac:chgData name="Heather Ording" userId="S::ordingh@newpaltz.edu::bea41ddc-a4fc-4030-bdc5-98c349cb9c70" providerId="AD" clId="Web-{366145E6-90AB-B028-025C-9B91E6782FC7}" dt="2024-04-30T16:40:46.650" v="62"/>
          <ac:spMkLst>
            <pc:docMk/>
            <pc:sldMk cId="951513266" sldId="292"/>
            <ac:spMk id="3" creationId="{952366D5-AAE6-7236-CF94-85F244EECC6A}"/>
          </ac:spMkLst>
        </pc:spChg>
        <pc:spChg chg="mod">
          <ac:chgData name="Heather Ording" userId="S::ordingh@newpaltz.edu::bea41ddc-a4fc-4030-bdc5-98c349cb9c70" providerId="AD" clId="Web-{366145E6-90AB-B028-025C-9B91E6782FC7}" dt="2024-04-30T17:01:55.324" v="69" actId="1076"/>
          <ac:spMkLst>
            <pc:docMk/>
            <pc:sldMk cId="951513266" sldId="292"/>
            <ac:spMk id="6" creationId="{059DE8A5-1559-22E8-E3EA-C65851C91628}"/>
          </ac:spMkLst>
        </pc:spChg>
        <pc:spChg chg="mod">
          <ac:chgData name="Heather Ording" userId="S::ordingh@newpaltz.edu::bea41ddc-a4fc-4030-bdc5-98c349cb9c70" providerId="AD" clId="Web-{366145E6-90AB-B028-025C-9B91E6782FC7}" dt="2024-04-30T16:40:46.650" v="62"/>
          <ac:spMkLst>
            <pc:docMk/>
            <pc:sldMk cId="951513266" sldId="292"/>
            <ac:spMk id="10" creationId="{5C0E225A-2CD0-8265-239A-62938F9FD80B}"/>
          </ac:spMkLst>
        </pc:spChg>
        <pc:spChg chg="add del">
          <ac:chgData name="Heather Ording" userId="S::ordingh@newpaltz.edu::bea41ddc-a4fc-4030-bdc5-98c349cb9c70" providerId="AD" clId="Web-{366145E6-90AB-B028-025C-9B91E6782FC7}" dt="2024-04-30T16:40:46.650" v="62"/>
          <ac:spMkLst>
            <pc:docMk/>
            <pc:sldMk cId="951513266" sldId="292"/>
            <ac:spMk id="15" creationId="{53B021B3-DE93-4AB7-8A18-CF5F1CED88B8}"/>
          </ac:spMkLst>
        </pc:spChg>
        <pc:spChg chg="add del">
          <ac:chgData name="Heather Ording" userId="S::ordingh@newpaltz.edu::bea41ddc-a4fc-4030-bdc5-98c349cb9c70" providerId="AD" clId="Web-{366145E6-90AB-B028-025C-9B91E6782FC7}" dt="2024-04-30T16:40:46.650" v="62"/>
          <ac:spMkLst>
            <pc:docMk/>
            <pc:sldMk cId="951513266" sldId="292"/>
            <ac:spMk id="17" creationId="{52D502E5-F6B4-4D58-B4AE-FC466FF15EE8}"/>
          </ac:spMkLst>
        </pc:spChg>
        <pc:spChg chg="add del">
          <ac:chgData name="Heather Ording" userId="S::ordingh@newpaltz.edu::bea41ddc-a4fc-4030-bdc5-98c349cb9c70" providerId="AD" clId="Web-{366145E6-90AB-B028-025C-9B91E6782FC7}" dt="2024-04-30T16:40:46.650" v="62"/>
          <ac:spMkLst>
            <pc:docMk/>
            <pc:sldMk cId="951513266" sldId="292"/>
            <ac:spMk id="19" creationId="{9DECDBF4-02B6-4BB4-B65B-B8107AD6A9E8}"/>
          </ac:spMkLst>
        </pc:spChg>
        <pc:picChg chg="add mod">
          <ac:chgData name="Heather Ording" userId="S::ordingh@newpaltz.edu::bea41ddc-a4fc-4030-bdc5-98c349cb9c70" providerId="AD" clId="Web-{366145E6-90AB-B028-025C-9B91E6782FC7}" dt="2024-04-30T17:02:08.747" v="72" actId="1076"/>
          <ac:picMkLst>
            <pc:docMk/>
            <pc:sldMk cId="951513266" sldId="292"/>
            <ac:picMk id="2" creationId="{85251E90-A204-AECF-A726-F41387E7086B}"/>
          </ac:picMkLst>
        </pc:picChg>
      </pc:sldChg>
      <pc:sldChg chg="modSp">
        <pc:chgData name="Heather Ording" userId="S::ordingh@newpaltz.edu::bea41ddc-a4fc-4030-bdc5-98c349cb9c70" providerId="AD" clId="Web-{366145E6-90AB-B028-025C-9B91E6782FC7}" dt="2024-04-30T16:38:56.503" v="49" actId="14100"/>
        <pc:sldMkLst>
          <pc:docMk/>
          <pc:sldMk cId="3168684680" sldId="294"/>
        </pc:sldMkLst>
        <pc:spChg chg="mod">
          <ac:chgData name="Heather Ording" userId="S::ordingh@newpaltz.edu::bea41ddc-a4fc-4030-bdc5-98c349cb9c70" providerId="AD" clId="Web-{366145E6-90AB-B028-025C-9B91E6782FC7}" dt="2024-04-30T16:38:52.549" v="48" actId="1076"/>
          <ac:spMkLst>
            <pc:docMk/>
            <pc:sldMk cId="3168684680" sldId="294"/>
            <ac:spMk id="2" creationId="{A61AEB59-9BFE-8D4F-F313-A9A456B59C40}"/>
          </ac:spMkLst>
        </pc:spChg>
        <pc:picChg chg="mod">
          <ac:chgData name="Heather Ording" userId="S::ordingh@newpaltz.edu::bea41ddc-a4fc-4030-bdc5-98c349cb9c70" providerId="AD" clId="Web-{366145E6-90AB-B028-025C-9B91E6782FC7}" dt="2024-04-30T16:38:56.503" v="49" actId="14100"/>
          <ac:picMkLst>
            <pc:docMk/>
            <pc:sldMk cId="3168684680" sldId="294"/>
            <ac:picMk id="8" creationId="{F2E3916A-4E26-8F1B-55C5-F1A2A73390B6}"/>
          </ac:picMkLst>
        </pc:picChg>
      </pc:sldChg>
      <pc:sldChg chg="addSp delSp modSp">
        <pc:chgData name="Heather Ording" userId="S::ordingh@newpaltz.edu::bea41ddc-a4fc-4030-bdc5-98c349cb9c70" providerId="AD" clId="Web-{366145E6-90AB-B028-025C-9B91E6782FC7}" dt="2024-04-30T16:37:33.982" v="11" actId="14100"/>
        <pc:sldMkLst>
          <pc:docMk/>
          <pc:sldMk cId="3365184181" sldId="305"/>
        </pc:sldMkLst>
        <pc:spChg chg="del">
          <ac:chgData name="Heather Ording" userId="S::ordingh@newpaltz.edu::bea41ddc-a4fc-4030-bdc5-98c349cb9c70" providerId="AD" clId="Web-{366145E6-90AB-B028-025C-9B91E6782FC7}" dt="2024-04-30T16:37:13.856" v="5"/>
          <ac:spMkLst>
            <pc:docMk/>
            <pc:sldMk cId="3365184181" sldId="305"/>
            <ac:spMk id="3" creationId="{952366D5-AAE6-7236-CF94-85F244EECC6A}"/>
          </ac:spMkLst>
        </pc:spChg>
        <pc:spChg chg="add del mod">
          <ac:chgData name="Heather Ording" userId="S::ordingh@newpaltz.edu::bea41ddc-a4fc-4030-bdc5-98c349cb9c70" providerId="AD" clId="Web-{366145E6-90AB-B028-025C-9B91E6782FC7}" dt="2024-04-30T16:37:20.466" v="6"/>
          <ac:spMkLst>
            <pc:docMk/>
            <pc:sldMk cId="3365184181" sldId="305"/>
            <ac:spMk id="5" creationId="{FA269272-81E0-2691-8A63-5C1D0C758D36}"/>
          </ac:spMkLst>
        </pc:spChg>
        <pc:spChg chg="del">
          <ac:chgData name="Heather Ording" userId="S::ordingh@newpaltz.edu::bea41ddc-a4fc-4030-bdc5-98c349cb9c70" providerId="AD" clId="Web-{366145E6-90AB-B028-025C-9B91E6782FC7}" dt="2024-04-30T16:37:05.621" v="3"/>
          <ac:spMkLst>
            <pc:docMk/>
            <pc:sldMk cId="3365184181" sldId="305"/>
            <ac:spMk id="6" creationId="{059DE8A5-1559-22E8-E3EA-C65851C91628}"/>
          </ac:spMkLst>
        </pc:spChg>
        <pc:spChg chg="add del mod">
          <ac:chgData name="Heather Ording" userId="S::ordingh@newpaltz.edu::bea41ddc-a4fc-4030-bdc5-98c349cb9c70" providerId="AD" clId="Web-{366145E6-90AB-B028-025C-9B91E6782FC7}" dt="2024-04-30T16:37:24.263" v="7"/>
          <ac:spMkLst>
            <pc:docMk/>
            <pc:sldMk cId="3365184181" sldId="305"/>
            <ac:spMk id="9" creationId="{52D53E08-E105-9E70-23D5-7496B0FFE292}"/>
          </ac:spMkLst>
        </pc:spChg>
        <pc:picChg chg="add mod">
          <ac:chgData name="Heather Ording" userId="S::ordingh@newpaltz.edu::bea41ddc-a4fc-4030-bdc5-98c349cb9c70" providerId="AD" clId="Web-{366145E6-90AB-B028-025C-9B91E6782FC7}" dt="2024-04-30T16:37:33.982" v="11" actId="14100"/>
          <ac:picMkLst>
            <pc:docMk/>
            <pc:sldMk cId="3365184181" sldId="305"/>
            <ac:picMk id="2" creationId="{5AFCDE0C-92A2-5588-C546-B08F7F29B621}"/>
          </ac:picMkLst>
        </pc:picChg>
        <pc:picChg chg="del">
          <ac:chgData name="Heather Ording" userId="S::ordingh@newpaltz.edu::bea41ddc-a4fc-4030-bdc5-98c349cb9c70" providerId="AD" clId="Web-{366145E6-90AB-B028-025C-9B91E6782FC7}" dt="2024-04-30T16:37:04.293" v="2"/>
          <ac:picMkLst>
            <pc:docMk/>
            <pc:sldMk cId="3365184181" sldId="305"/>
            <ac:picMk id="7" creationId="{A29229CA-6311-0D51-BA9F-6C39D400A455}"/>
          </ac:picMkLst>
        </pc:picChg>
      </pc:sldChg>
      <pc:sldChg chg="addSp modSp mod setBg">
        <pc:chgData name="Heather Ording" userId="S::ordingh@newpaltz.edu::bea41ddc-a4fc-4030-bdc5-98c349cb9c70" providerId="AD" clId="Web-{366145E6-90AB-B028-025C-9B91E6782FC7}" dt="2024-04-30T16:40:58.635" v="63"/>
        <pc:sldMkLst>
          <pc:docMk/>
          <pc:sldMk cId="2553419399" sldId="308"/>
        </pc:sldMkLst>
        <pc:spChg chg="mod">
          <ac:chgData name="Heather Ording" userId="S::ordingh@newpaltz.edu::bea41ddc-a4fc-4030-bdc5-98c349cb9c70" providerId="AD" clId="Web-{366145E6-90AB-B028-025C-9B91E6782FC7}" dt="2024-04-30T16:40:58.635" v="63"/>
          <ac:spMkLst>
            <pc:docMk/>
            <pc:sldMk cId="2553419399" sldId="308"/>
            <ac:spMk id="3" creationId="{952366D5-AAE6-7236-CF94-85F244EECC6A}"/>
          </ac:spMkLst>
        </pc:spChg>
        <pc:spChg chg="mod">
          <ac:chgData name="Heather Ording" userId="S::ordingh@newpaltz.edu::bea41ddc-a4fc-4030-bdc5-98c349cb9c70" providerId="AD" clId="Web-{366145E6-90AB-B028-025C-9B91E6782FC7}" dt="2024-04-30T16:40:58.635" v="63"/>
          <ac:spMkLst>
            <pc:docMk/>
            <pc:sldMk cId="2553419399" sldId="308"/>
            <ac:spMk id="6" creationId="{059DE8A5-1559-22E8-E3EA-C65851C91628}"/>
          </ac:spMkLst>
        </pc:spChg>
        <pc:spChg chg="mod">
          <ac:chgData name="Heather Ording" userId="S::ordingh@newpaltz.edu::bea41ddc-a4fc-4030-bdc5-98c349cb9c70" providerId="AD" clId="Web-{366145E6-90AB-B028-025C-9B91E6782FC7}" dt="2024-04-30T16:40:58.635" v="63"/>
          <ac:spMkLst>
            <pc:docMk/>
            <pc:sldMk cId="2553419399" sldId="308"/>
            <ac:spMk id="10" creationId="{5C0E225A-2CD0-8265-239A-62938F9FD80B}"/>
          </ac:spMkLst>
        </pc:spChg>
        <pc:spChg chg="add">
          <ac:chgData name="Heather Ording" userId="S::ordingh@newpaltz.edu::bea41ddc-a4fc-4030-bdc5-98c349cb9c70" providerId="AD" clId="Web-{366145E6-90AB-B028-025C-9B91E6782FC7}" dt="2024-04-30T16:40:58.635" v="63"/>
          <ac:spMkLst>
            <pc:docMk/>
            <pc:sldMk cId="2553419399" sldId="308"/>
            <ac:spMk id="15" creationId="{08953E74-D241-4DDF-8508-F0365EA13A92}"/>
          </ac:spMkLst>
        </pc:spChg>
        <pc:spChg chg="add">
          <ac:chgData name="Heather Ording" userId="S::ordingh@newpaltz.edu::bea41ddc-a4fc-4030-bdc5-98c349cb9c70" providerId="AD" clId="Web-{366145E6-90AB-B028-025C-9B91E6782FC7}" dt="2024-04-30T16:40:58.635" v="63"/>
          <ac:spMkLst>
            <pc:docMk/>
            <pc:sldMk cId="2553419399" sldId="308"/>
            <ac:spMk id="17" creationId="{5C3C901A-B2F4-4A3C-BCDD-7C8D587ECA2E}"/>
          </ac:spMkLst>
        </pc:spChg>
        <pc:picChg chg="mod">
          <ac:chgData name="Heather Ording" userId="S::ordingh@newpaltz.edu::bea41ddc-a4fc-4030-bdc5-98c349cb9c70" providerId="AD" clId="Web-{366145E6-90AB-B028-025C-9B91E6782FC7}" dt="2024-04-30T16:40:58.635" v="63"/>
          <ac:picMkLst>
            <pc:docMk/>
            <pc:sldMk cId="2553419399" sldId="308"/>
            <ac:picMk id="5" creationId="{D1558393-5177-584F-A520-177DAC811FF4}"/>
          </ac:picMkLst>
        </pc:picChg>
      </pc:sldChg>
    </pc:docChg>
  </pc:docChgLst>
  <pc:docChgLst>
    <pc:chgData name="Heather Ording" userId="S::ordingh@newpaltz.edu::bea41ddc-a4fc-4030-bdc5-98c349cb9c70" providerId="AD" clId="Web-{A18BA0E4-2B5C-BBE5-43AB-7293C489C8BB}"/>
    <pc:docChg chg="modSld sldOrd">
      <pc:chgData name="Heather Ording" userId="S::ordingh@newpaltz.edu::bea41ddc-a4fc-4030-bdc5-98c349cb9c70" providerId="AD" clId="Web-{A18BA0E4-2B5C-BBE5-43AB-7293C489C8BB}" dt="2024-04-12T16:33:38.117" v="52" actId="20577"/>
      <pc:docMkLst>
        <pc:docMk/>
      </pc:docMkLst>
      <pc:sldChg chg="addSp delSp modSp">
        <pc:chgData name="Heather Ording" userId="S::ordingh@newpaltz.edu::bea41ddc-a4fc-4030-bdc5-98c349cb9c70" providerId="AD" clId="Web-{A18BA0E4-2B5C-BBE5-43AB-7293C489C8BB}" dt="2024-04-12T16:33:38.117" v="52" actId="20577"/>
        <pc:sldMkLst>
          <pc:docMk/>
          <pc:sldMk cId="3861390381" sldId="301"/>
        </pc:sldMkLst>
        <pc:spChg chg="mod">
          <ac:chgData name="Heather Ording" userId="S::ordingh@newpaltz.edu::bea41ddc-a4fc-4030-bdc5-98c349cb9c70" providerId="AD" clId="Web-{A18BA0E4-2B5C-BBE5-43AB-7293C489C8BB}" dt="2024-04-12T16:24:31.320" v="2" actId="20577"/>
          <ac:spMkLst>
            <pc:docMk/>
            <pc:sldMk cId="3861390381" sldId="301"/>
            <ac:spMk id="3" creationId="{952366D5-AAE6-7236-CF94-85F244EECC6A}"/>
          </ac:spMkLst>
        </pc:spChg>
        <pc:spChg chg="del">
          <ac:chgData name="Heather Ording" userId="S::ordingh@newpaltz.edu::bea41ddc-a4fc-4030-bdc5-98c349cb9c70" providerId="AD" clId="Web-{A18BA0E4-2B5C-BBE5-43AB-7293C489C8BB}" dt="2024-04-12T16:24:37.789" v="3"/>
          <ac:spMkLst>
            <pc:docMk/>
            <pc:sldMk cId="3861390381" sldId="301"/>
            <ac:spMk id="4" creationId="{DEF91E39-C715-3586-C319-0B1DC229C77B}"/>
          </ac:spMkLst>
        </pc:spChg>
        <pc:spChg chg="add mod">
          <ac:chgData name="Heather Ording" userId="S::ordingh@newpaltz.edu::bea41ddc-a4fc-4030-bdc5-98c349cb9c70" providerId="AD" clId="Web-{A18BA0E4-2B5C-BBE5-43AB-7293C489C8BB}" dt="2024-04-12T16:24:37.789" v="3"/>
          <ac:spMkLst>
            <pc:docMk/>
            <pc:sldMk cId="3861390381" sldId="301"/>
            <ac:spMk id="5" creationId="{E8B367DE-8A38-D222-94BF-83E84BCB93FE}"/>
          </ac:spMkLst>
        </pc:spChg>
        <pc:spChg chg="mod">
          <ac:chgData name="Heather Ording" userId="S::ordingh@newpaltz.edu::bea41ddc-a4fc-4030-bdc5-98c349cb9c70" providerId="AD" clId="Web-{A18BA0E4-2B5C-BBE5-43AB-7293C489C8BB}" dt="2024-04-12T16:33:38.117" v="52" actId="20577"/>
          <ac:spMkLst>
            <pc:docMk/>
            <pc:sldMk cId="3861390381" sldId="301"/>
            <ac:spMk id="6" creationId="{059DE8A5-1559-22E8-E3EA-C65851C91628}"/>
          </ac:spMkLst>
        </pc:spChg>
      </pc:sldChg>
      <pc:sldChg chg="ord">
        <pc:chgData name="Heather Ording" userId="S::ordingh@newpaltz.edu::bea41ddc-a4fc-4030-bdc5-98c349cb9c70" providerId="AD" clId="Web-{A18BA0E4-2B5C-BBE5-43AB-7293C489C8BB}" dt="2024-04-12T16:24:15.242" v="0"/>
        <pc:sldMkLst>
          <pc:docMk/>
          <pc:sldMk cId="1079893526" sldId="302"/>
        </pc:sldMkLst>
      </pc:sldChg>
      <pc:sldChg chg="ord">
        <pc:chgData name="Heather Ording" userId="S::ordingh@newpaltz.edu::bea41ddc-a4fc-4030-bdc5-98c349cb9c70" providerId="AD" clId="Web-{A18BA0E4-2B5C-BBE5-43AB-7293C489C8BB}" dt="2024-04-12T16:24:16.851" v="1"/>
        <pc:sldMkLst>
          <pc:docMk/>
          <pc:sldMk cId="1388768792" sldId="303"/>
        </pc:sldMkLst>
      </pc:sldChg>
    </pc:docChg>
  </pc:docChgLst>
  <pc:docChgLst>
    <pc:chgData name="Heather Ording" userId="S::ordingh@newpaltz.edu::bea41ddc-a4fc-4030-bdc5-98c349cb9c70" providerId="AD" clId="Web-{26A61535-3BE4-468C-4FCE-9B902056E431}"/>
    <pc:docChg chg="modSld">
      <pc:chgData name="Heather Ording" userId="S::ordingh@newpaltz.edu::bea41ddc-a4fc-4030-bdc5-98c349cb9c70" providerId="AD" clId="Web-{26A61535-3BE4-468C-4FCE-9B902056E431}" dt="2024-05-23T13:05:21.500" v="3" actId="20577"/>
      <pc:docMkLst>
        <pc:docMk/>
      </pc:docMkLst>
      <pc:sldChg chg="modSp">
        <pc:chgData name="Heather Ording" userId="S::ordingh@newpaltz.edu::bea41ddc-a4fc-4030-bdc5-98c349cb9c70" providerId="AD" clId="Web-{26A61535-3BE4-468C-4FCE-9B902056E431}" dt="2024-05-23T13:05:21.500" v="3" actId="20577"/>
        <pc:sldMkLst>
          <pc:docMk/>
          <pc:sldMk cId="3168684680" sldId="294"/>
        </pc:sldMkLst>
        <pc:spChg chg="mod">
          <ac:chgData name="Heather Ording" userId="S::ordingh@newpaltz.edu::bea41ddc-a4fc-4030-bdc5-98c349cb9c70" providerId="AD" clId="Web-{26A61535-3BE4-468C-4FCE-9B902056E431}" dt="2024-05-23T13:05:21.500" v="3" actId="20577"/>
          <ac:spMkLst>
            <pc:docMk/>
            <pc:sldMk cId="3168684680" sldId="294"/>
            <ac:spMk id="2" creationId="{A61AEB59-9BFE-8D4F-F313-A9A456B59C4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AF03AE-1CC2-475F-B909-50970E9699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63C45E-73BA-4C86-A24F-A5006B4E7B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7A4CE-17BB-4BB2-AC7B-97495293E2AC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DB874-DF6A-4AFA-8055-4AD7EE4CE3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7078F-04CB-4625-B536-5BCAA2EC6C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EF92D-82DD-4142-BCE8-036B91487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70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6C8F5-2FDA-4718-81AA-24F4816BBD56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EC616-C518-4358-9496-6C33B2F5F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22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2488" y="950976"/>
            <a:ext cx="5239512" cy="49651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/>
            </a:lvl1pPr>
          </a:lstStyle>
          <a:p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EEBC2D4-4F41-249E-7141-E0E12113C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72346" y="0"/>
            <a:ext cx="28956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7806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C65D0-3E91-45C0-BC6C-CC7BFE58B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3429000"/>
            <a:ext cx="3097320" cy="978408"/>
          </a:xfrm>
          <a:prstGeom prst="rect">
            <a:avLst/>
          </a:prstGeom>
        </p:spPr>
        <p:txBody>
          <a:bodyPr anchor="ctr"/>
          <a:lstStyle>
            <a:lvl1pPr algn="l">
              <a:defRPr sz="32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651A5D-2C86-4900-A248-8559E39BDA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051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/>
            </a:lvl1pPr>
          </a:lstStyle>
          <a:p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5F84479-AB5A-4587-BAAF-A05E52224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2854660"/>
            <a:ext cx="4749800" cy="2129971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cap="none" spc="50" baseline="0"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D8D3253-3A08-4F2F-B6B3-607BBC6B33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39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1220C40-4EC0-BFB1-D615-1455BA15A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3684897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B9A4D3-8D91-4865-B422-5F60885A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592874" y="3684898"/>
            <a:ext cx="9006253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0ECDAF5-DEB9-4A0C-9165-6ED23184A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5435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EA1AD-EC70-422F-BADD-FCA14BF9D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28750" y="3520775"/>
            <a:ext cx="328246" cy="3282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84996E-63EA-4C88-816A-3AE158BB5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80314" y="3520775"/>
            <a:ext cx="328246" cy="3282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09893-F9A1-4FA2-A462-C1C443EC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31878" y="3520775"/>
            <a:ext cx="328246" cy="3282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9FBC17-744B-4367-90B4-20C9CDBD1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3442" y="3520775"/>
            <a:ext cx="328246" cy="32824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FD6CCE-53EA-424C-A29B-35A77F7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35004" y="3520775"/>
            <a:ext cx="328246" cy="32824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ADC218-9303-4431-8BD2-4D5F9C19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2873" y="2964383"/>
            <a:ext cx="0" cy="415716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724929-97F8-4988-BD69-D86CAA695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1" y="2964383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0FEF08-1FB7-46B4-AB6B-D672A96A7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599127" y="2964383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8BA510CE-108D-434A-9BE7-BE67121752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72" y="2075688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baseline="0">
                <a:solidFill>
                  <a:schemeClr val="accent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00414708-82D0-44BF-8CBD-2D165A3856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172" y="2578608"/>
            <a:ext cx="2251564" cy="31089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272F07D4-1C66-4FA2-8361-FC6267F177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0216" y="2075688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432C0CF3-19F3-4C10-9EEC-BA5E5F3FD2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70216" y="2578608"/>
            <a:ext cx="2251564" cy="31089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4A3A0AFC-7EB9-4059-8C59-C42379BA92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3340" y="2075688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baseline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417F27A8-21AF-48E6-8A67-65C9920A30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73340" y="2578608"/>
            <a:ext cx="2251564" cy="31089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F26C8D2A-15B8-4AB1-83F7-74DB0A35CC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16736" y="4398264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07311D06-DEA1-4811-AC58-E3B935DC5A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6736" y="4917263"/>
            <a:ext cx="2251562" cy="31089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23AC1CF6-E394-4A35-A634-F187E005A4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21784" y="4398264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baseline="0">
                <a:solidFill>
                  <a:schemeClr val="accent3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F72BEB0-9B11-4205-B9FC-10E5201C813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784" y="4917263"/>
            <a:ext cx="2251562" cy="31089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E574CD7-C8A6-4F56-81B4-F72FB22E0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844715" y="3977431"/>
            <a:ext cx="0" cy="415716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0FC7994-2504-4FF9-81F5-24405FEF0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47565" y="3977431"/>
            <a:ext cx="0" cy="415716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83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layout"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101351-79F8-4AD7-A22B-E7AFB1C69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A49BC-8099-40DE-8210-5A1CBAA42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B7BBE6-4278-4E33-9044-72A2E0C0E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8564" y="1585733"/>
            <a:ext cx="2065188" cy="39959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549E-0E7C-4599-B51C-97AA7E52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32832" y="1585733"/>
            <a:ext cx="2065188" cy="39959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7C507F-AD4D-47B6-88C3-C1D0154FB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3405" y="1585733"/>
            <a:ext cx="2065188" cy="399591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0266B1-BBD1-44C0-8D4C-4E651D320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3980" y="1585733"/>
            <a:ext cx="2065188" cy="399591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1BB1CE-E3FA-4E7F-A54B-3FB675098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1052" y="1585733"/>
            <a:ext cx="2065188" cy="39959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5D11F63-A3DB-4EB1-9148-6E8C6678D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843" y="2432304"/>
            <a:ext cx="1826631" cy="7762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cap="all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96E63495-7407-4360-95F6-82D0C68813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843" y="3429000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3A879552-0B9C-48EC-8D07-A24DB252D6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2111" y="2432304"/>
            <a:ext cx="1826631" cy="7762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8337BD60-5C54-4FEC-A9D6-5C29EB947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2111" y="3429000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25F7073D-87C3-473A-9A04-748C3F6826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2684" y="2432304"/>
            <a:ext cx="1826631" cy="7762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5CB2BF3B-6E9D-4A28-A938-C9CC9E4964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2684" y="3429000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4E179CD-2F9C-44FA-813E-253ACC4A97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13259" y="2432304"/>
            <a:ext cx="1826631" cy="7762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4D58360-D7DD-4F33-A29E-5F4835C2DC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3259" y="3429000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id="{AA5A81E7-83B9-4A30-9A57-98FFF27160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30331" y="2432304"/>
            <a:ext cx="1826631" cy="7762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id="{C45C6D3E-88B9-42D5-9A94-6D2B9CA3C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30331" y="3429000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374537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A750E0F3-3708-7BB7-7A9E-123ED3BAC6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D283EBF-8FBA-4A7A-9DCE-23E0BF7F6A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9848" y="1664208"/>
            <a:ext cx="1408176" cy="24688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8D76D02-A6E3-446F-B85B-CAD9ED0641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0664" y="4956048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0954B1A-CAD7-4645-A1B3-1A5EFD54C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0664" y="5431536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200" baseline="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D517EAC0-89E0-4247-B048-92F65C868A7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236976" y="1664208"/>
            <a:ext cx="1408176" cy="24688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F5710E0-5399-4C8A-9D92-390195CB6F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792" y="4956048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19883F1-27DD-46A1-AD71-3AE1425600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07792" y="5431536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200" baseline="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7847BEB8-AC95-445E-AFB4-34B7658BB99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404104" y="1664208"/>
            <a:ext cx="1408176" cy="24688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82B5CAB5-1932-4DC0-BBBD-8ABA7C5D5D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74920" y="4956048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E248F87C-2911-41CB-A4BD-6ECD4E13B8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74920" y="5431536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200" baseline="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7B6B3681-1E21-44DA-AADA-F5E638A8742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571232" y="1664208"/>
            <a:ext cx="1408176" cy="24688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2D88AD4B-15C6-42C2-B9A5-BD645DA67D7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42048" y="4956048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D79E337C-DD94-4BC6-9F28-69AC04CD2B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42048" y="5431536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200" baseline="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026B0125-C5D1-4397-BA37-9D1FCB7DA71E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9738360" y="1664208"/>
            <a:ext cx="1408176" cy="24688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A57BE95A-45E1-4F78-9162-0D9005657D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409176" y="4956048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EF2F2B86-E2A2-406A-9EED-2FBD6601798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409176" y="5431536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200" baseline="0"/>
            </a:lvl1pPr>
          </a:lstStyle>
          <a:p>
            <a:pPr lvl="0"/>
            <a:r>
              <a:rPr lang="en-US"/>
              <a:t>Click to add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AB4BA-80BD-7371-B929-19121B20B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444748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5AB06E-DF62-F8F9-5394-965FE9EF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288188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99703C-0E17-F953-C69A-F4BE3C334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9959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4C6290-D338-8FBA-9D0B-CAF45DE68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39717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04D8C7-8727-8343-DFC8-E415C809B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78565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1314"/>
            <a:ext cx="12192000" cy="3806686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29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D4B8443F-E5FA-5D35-EFF6-7896CFEE75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063838"/>
            <a:ext cx="5066324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subtitle here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9C9904-11DE-F8AA-4316-5ACEC5829E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199" y="2486203"/>
            <a:ext cx="10515600" cy="3343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53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198BF-0DCC-40E9-B9E5-892F3CCF5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224" y="502920"/>
            <a:ext cx="5010912" cy="1627632"/>
          </a:xfrm>
          <a:prstGeom prst="rect">
            <a:avLst/>
          </a:prstGeom>
          <a:noFill/>
        </p:spPr>
        <p:txBody>
          <a:bodyPr lIns="91440" tIns="45720" rIns="91440" bIns="45720" anchor="t" anchorCtr="0"/>
          <a:lstStyle>
            <a:lvl1pPr>
              <a:defRPr sz="32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8C8EB8A-A968-4E47-AE69-9A01E7717E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68496" y="2752344"/>
            <a:ext cx="3602736" cy="32552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spc="400" baseline="0"/>
            </a:lvl1pPr>
          </a:lstStyle>
          <a:p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AD04F8B-0B18-4B5F-B3A8-8EEDC439F5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90288" y="1911096"/>
            <a:ext cx="2350008" cy="99669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lIns="1371600" bIns="365760" anchor="ctr"/>
          <a:lstStyle>
            <a:lvl1pPr marL="0" indent="0" algn="l">
              <a:buNone/>
              <a:defRPr sz="2000" i="0" cap="none" spc="200" baseline="0">
                <a:noFill/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1F8DE9-CF33-BBAF-FFA6-1487D09E6B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46136" y="0"/>
            <a:ext cx="3602736" cy="32552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spc="400" baseline="0"/>
            </a:lvl1pPr>
          </a:lstStyle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37F6F0D-FCD4-63B1-5371-FFB63A75BBE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946136" y="3602736"/>
            <a:ext cx="3602736" cy="32552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spc="400" baseline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7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9A62FB8A-A588-91BB-620B-64E5D2090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B9DAAC-E781-43E6-913C-893B8D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1655546"/>
            <a:ext cx="12192001" cy="5202454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6584" y="2276856"/>
            <a:ext cx="2743200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subtitle here 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D9CE0F4-78C6-4BD6-9C58-FDFC16FF09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86584" y="2916936"/>
            <a:ext cx="2743200" cy="2560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200" spc="5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499BD94-B24B-4B23-9B87-81DF413EA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00" y="2276856"/>
            <a:ext cx="2743200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subtitle here 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6BC5A941-8EB4-4D4B-9671-6B8FA6447A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0" y="2916936"/>
            <a:ext cx="2743200" cy="2560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200" spc="5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9C76B36E-858A-1EFF-2A70-C8D5ADDC0C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/>
            </a:lvl1pPr>
          </a:lstStyle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777FD6-2BEA-C70A-1C6D-8885D53E9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2470543" y="2771478"/>
            <a:ext cx="607253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ABE26A-0746-BC10-0802-C29EAD6C2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6968402" y="2771478"/>
            <a:ext cx="607253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179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BC4BC-F224-2046-AA2E-1B32EFC3A6D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12D8A-6343-8E4B-82E4-E7B4A726D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06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10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57" r:id="rId4"/>
    <p:sldLayoutId id="2147483656" r:id="rId5"/>
    <p:sldLayoutId id="2147483665" r:id="rId6"/>
    <p:sldLayoutId id="2147483652" r:id="rId7"/>
    <p:sldLayoutId id="2147483658" r:id="rId8"/>
    <p:sldLayoutId id="2147483666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fIv_5-ODuow?feature=oembed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6xCZ4XnkpCc?feature=oembed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ingscientists.org/" TargetMode="External"/><Relationship Id="rId2" Type="http://schemas.openxmlformats.org/officeDocument/2006/relationships/hyperlink" Target="http://www.cdu.edu.au/launchpad/student-life/how-create-study-ritual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91" y="1038417"/>
            <a:ext cx="5278514" cy="2862225"/>
          </a:xfrm>
        </p:spPr>
        <p:txBody>
          <a:bodyPr lIns="91440" tIns="45720" rIns="91440" bIns="45720" anchor="b"/>
          <a:lstStyle/>
          <a:p>
            <a:r>
              <a:rPr lang="en-US"/>
              <a:t>Study Skills </a:t>
            </a:r>
          </a:p>
        </p:txBody>
      </p:sp>
      <p:pic>
        <p:nvPicPr>
          <p:cNvPr id="6" name="Picture Placeholder 5" descr="Mixed raced student studying">
            <a:extLst>
              <a:ext uri="{FF2B5EF4-FFF2-40B4-BE49-F238E27FC236}">
                <a16:creationId xmlns:a16="http://schemas.microsoft.com/office/drawing/2014/main" id="{03C29D19-2732-6417-E1C3-8F45563C28F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4825" r="14825"/>
          <a:stretch/>
        </p:blipFill>
        <p:spPr>
          <a:xfrm>
            <a:off x="6952488" y="950976"/>
            <a:ext cx="5239512" cy="4965192"/>
          </a:xfr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7C1019-D992-06C7-BBAF-C153A2F43F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C0E225A-2CD0-8265-239A-62938F9FD80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1729D4-A164-47A3-830D-E792BCE699E4}" type="slidenum">
              <a:rPr lang="en-US" sz="1000" spc="300" smtClean="0">
                <a:solidFill>
                  <a:schemeClr val="accent1">
                    <a:lumMod val="75000"/>
                  </a:schemeClr>
                </a:solidFill>
              </a:rPr>
              <a:pPr algn="r"/>
              <a:t>10</a:t>
            </a:fld>
            <a:endParaRPr lang="en-US" sz="1000" spc="3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Content Placeholder 1" descr="A screenshot of a computer&#10;&#10;Description automatically generated">
            <a:extLst>
              <a:ext uri="{FF2B5EF4-FFF2-40B4-BE49-F238E27FC236}">
                <a16:creationId xmlns:a16="http://schemas.microsoft.com/office/drawing/2014/main" id="{9491D517-C6E8-071D-463D-F6785A970694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737724" y="1874"/>
            <a:ext cx="9123644" cy="6861000"/>
          </a:xfrm>
        </p:spPr>
      </p:pic>
    </p:spTree>
    <p:extLst>
      <p:ext uri="{BB962C8B-B14F-4D97-AF65-F5344CB8AC3E}">
        <p14:creationId xmlns:p14="http://schemas.microsoft.com/office/powerpoint/2010/main" val="3380294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AA4747-BD74-5987-212B-0193B5227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33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ssage&#10;&#10;Description automatically generated">
            <a:extLst>
              <a:ext uri="{FF2B5EF4-FFF2-40B4-BE49-F238E27FC236}">
                <a16:creationId xmlns:a16="http://schemas.microsoft.com/office/drawing/2014/main" id="{2946BD20-1339-0807-50D8-6AAB8371C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54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858383C6-7260-EC73-2743-3F0458C53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20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85468-3683-5DD3-2546-AB015350E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retrieval Practice</a:t>
            </a:r>
          </a:p>
        </p:txBody>
      </p:sp>
    </p:spTree>
    <p:extLst>
      <p:ext uri="{BB962C8B-B14F-4D97-AF65-F5344CB8AC3E}">
        <p14:creationId xmlns:p14="http://schemas.microsoft.com/office/powerpoint/2010/main" val="3343749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C0E225A-2CD0-8265-239A-62938F9FD80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1729D4-A164-47A3-830D-E792BCE699E4}" type="slidenum">
              <a:rPr lang="en-US" sz="1000" spc="300" smtClean="0">
                <a:solidFill>
                  <a:schemeClr val="accent1">
                    <a:lumMod val="75000"/>
                  </a:schemeClr>
                </a:solidFill>
              </a:rPr>
              <a:pPr algn="r"/>
              <a:t>15</a:t>
            </a:fld>
            <a:endParaRPr lang="en-US" sz="1000" spc="3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9A6419B-1E59-F79C-FC04-115C03184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56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B48BB689-9F20-378F-0CCA-5263C0CE7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82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ieval Pract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53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trieval Pract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53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trieval Pract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53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pring Final Exam Prep - C2 Education">
            <a:extLst>
              <a:ext uri="{FF2B5EF4-FFF2-40B4-BE49-F238E27FC236}">
                <a16:creationId xmlns:a16="http://schemas.microsoft.com/office/drawing/2014/main" id="{10FFF5EB-84EC-5DF7-7ADF-57A7FC053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29" r="19437" b="-1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1FC85F-CDAA-0CAD-58CE-07640EF53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studying for exams</a:t>
            </a:r>
          </a:p>
        </p:txBody>
      </p:sp>
      <p:pic>
        <p:nvPicPr>
          <p:cNvPr id="6" name="Picture 5" descr="Final Exam Images – Browse 16,845 Stock Photos, Vectors, and Video | Adobe  Stock">
            <a:extLst>
              <a:ext uri="{FF2B5EF4-FFF2-40B4-BE49-F238E27FC236}">
                <a16:creationId xmlns:a16="http://schemas.microsoft.com/office/drawing/2014/main" id="{5DBD009D-F037-9900-FBB6-F687A65145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59" r="2412" b="-3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9893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ieval Pract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53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85468-3683-5DD3-2546-AB015350E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elaboration</a:t>
            </a:r>
          </a:p>
        </p:txBody>
      </p:sp>
    </p:spTree>
    <p:extLst>
      <p:ext uri="{BB962C8B-B14F-4D97-AF65-F5344CB8AC3E}">
        <p14:creationId xmlns:p14="http://schemas.microsoft.com/office/powerpoint/2010/main" val="211289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C0E225A-2CD0-8265-239A-62938F9FD80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1729D4-A164-47A3-830D-E792BCE699E4}" type="slidenum">
              <a:rPr lang="en-US" sz="1000" spc="300" smtClean="0">
                <a:solidFill>
                  <a:schemeClr val="accent1">
                    <a:lumMod val="75000"/>
                  </a:schemeClr>
                </a:solidFill>
              </a:rPr>
              <a:pPr algn="r"/>
              <a:t>22</a:t>
            </a:fld>
            <a:endParaRPr lang="en-US" sz="1000" spc="3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305DB6A-765E-BF7D-E065-EE3BF4C92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EB6F44-A3D2-5A47-D32A-0D9054DA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97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472E015-7E19-AD9E-FF76-DD3830211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60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A7FCBF00-9267-AA46-6223-DFCDA64A5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1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85468-3683-5DD3-2546-AB015350E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interleaving</a:t>
            </a:r>
            <a:endParaRPr lang="en-US" sz="5400">
              <a:solidFill>
                <a:schemeClr val="bg1">
                  <a:lumMod val="95000"/>
                  <a:lumOff val="5000"/>
                </a:schemeClr>
              </a:solidFill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82052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leav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43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Interleaving: A Video for Students">
            <a:hlinkClick r:id="" action="ppaction://media"/>
            <a:extLst>
              <a:ext uri="{FF2B5EF4-FFF2-40B4-BE49-F238E27FC236}">
                <a16:creationId xmlns:a16="http://schemas.microsoft.com/office/drawing/2014/main" id="{E1AB0980-3462-FC3C-57B2-C39A99811526}"/>
              </a:ext>
            </a:extLst>
          </p:cNvPr>
          <p:cNvPicPr>
            <a:picLocks noGrp="1" noRot="1" noChangeAspect="1"/>
          </p:cNvPicPr>
          <p:nvPr>
            <p:ph sz="quarter" idx="17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70712" y="168711"/>
            <a:ext cx="8612164" cy="6526972"/>
          </a:xfrm>
        </p:spPr>
      </p:pic>
    </p:spTree>
    <p:extLst>
      <p:ext uri="{BB962C8B-B14F-4D97-AF65-F5344CB8AC3E}">
        <p14:creationId xmlns:p14="http://schemas.microsoft.com/office/powerpoint/2010/main" val="1883899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85468-3683-5DD3-2546-AB015350E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err="1">
                <a:solidFill>
                  <a:schemeClr val="bg1">
                    <a:lumMod val="95000"/>
                    <a:lumOff val="5000"/>
                  </a:schemeClr>
                </a:solidFill>
              </a:rPr>
              <a:t>COncrete</a:t>
            </a:r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 examples</a:t>
            </a:r>
            <a:endParaRPr lang="en-US" sz="5400">
              <a:solidFill>
                <a:schemeClr val="bg1">
                  <a:lumMod val="95000"/>
                  <a:lumOff val="5000"/>
                </a:schemeClr>
              </a:solidFill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49543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2472DE8-E58B-4D56-BA61-C69C601DC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83ACFC-B25E-402F-BBD8-E42034CDD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76818"/>
          </a:xfrm>
          <a:custGeom>
            <a:avLst/>
            <a:gdLst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255823 w 12192000"/>
              <a:gd name="connsiteY110" fmla="*/ 1704850 h 2237474"/>
              <a:gd name="connsiteX111" fmla="*/ 6098321 w 12192000"/>
              <a:gd name="connsiteY111" fmla="*/ 1721646 h 2237474"/>
              <a:gd name="connsiteX112" fmla="*/ 5880652 w 12192000"/>
              <a:gd name="connsiteY112" fmla="*/ 1779643 h 2237474"/>
              <a:gd name="connsiteX113" fmla="*/ 5785959 w 12192000"/>
              <a:gd name="connsiteY113" fmla="*/ 1775307 h 2237474"/>
              <a:gd name="connsiteX114" fmla="*/ 5643534 w 12192000"/>
              <a:gd name="connsiteY114" fmla="*/ 1802919 h 2237474"/>
              <a:gd name="connsiteX115" fmla="*/ 5518799 w 12192000"/>
              <a:gd name="connsiteY115" fmla="*/ 1818312 h 2237474"/>
              <a:gd name="connsiteX116" fmla="*/ 5505014 w 12192000"/>
              <a:gd name="connsiteY116" fmla="*/ 1819259 h 2237474"/>
              <a:gd name="connsiteX117" fmla="*/ 5499949 w 12192000"/>
              <a:gd name="connsiteY117" fmla="*/ 1814490 h 2237474"/>
              <a:gd name="connsiteX118" fmla="*/ 5453307 w 12192000"/>
              <a:gd name="connsiteY118" fmla="*/ 1815450 h 2237474"/>
              <a:gd name="connsiteX119" fmla="*/ 5364192 w 12192000"/>
              <a:gd name="connsiteY119" fmla="*/ 1826074 h 2237474"/>
              <a:gd name="connsiteX120" fmla="*/ 5350380 w 12192000"/>
              <a:gd name="connsiteY120" fmla="*/ 1830891 h 2237474"/>
              <a:gd name="connsiteX121" fmla="*/ 5259633 w 12192000"/>
              <a:gd name="connsiteY121" fmla="*/ 1837160 h 2237474"/>
              <a:gd name="connsiteX122" fmla="*/ 5197513 w 12192000"/>
              <a:gd name="connsiteY122" fmla="*/ 1844718 h 2237474"/>
              <a:gd name="connsiteX123" fmla="*/ 5184170 w 12192000"/>
              <a:gd name="connsiteY123" fmla="*/ 1849402 h 2237474"/>
              <a:gd name="connsiteX124" fmla="*/ 5168852 w 12192000"/>
              <a:gd name="connsiteY124" fmla="*/ 1844846 h 2237474"/>
              <a:gd name="connsiteX125" fmla="*/ 5164370 w 12192000"/>
              <a:gd name="connsiteY125" fmla="*/ 1840597 h 2237474"/>
              <a:gd name="connsiteX126" fmla="*/ 5114927 w 12192000"/>
              <a:gd name="connsiteY126" fmla="*/ 1847827 h 2237474"/>
              <a:gd name="connsiteX127" fmla="*/ 5108970 w 12192000"/>
              <a:gd name="connsiteY127" fmla="*/ 1847935 h 2237474"/>
              <a:gd name="connsiteX128" fmla="*/ 5067961 w 12192000"/>
              <a:gd name="connsiteY128" fmla="*/ 1845917 h 2237474"/>
              <a:gd name="connsiteX129" fmla="*/ 5007075 w 12192000"/>
              <a:gd name="connsiteY129" fmla="*/ 1838626 h 2237474"/>
              <a:gd name="connsiteX130" fmla="*/ 4944087 w 12192000"/>
              <a:gd name="connsiteY130" fmla="*/ 1823332 h 2237474"/>
              <a:gd name="connsiteX131" fmla="*/ 4907662 w 12192000"/>
              <a:gd name="connsiteY131" fmla="*/ 1816900 h 2237474"/>
              <a:gd name="connsiteX132" fmla="*/ 4882386 w 12192000"/>
              <a:gd name="connsiteY132" fmla="*/ 1809844 h 2237474"/>
              <a:gd name="connsiteX133" fmla="*/ 4811440 w 12192000"/>
              <a:gd name="connsiteY133" fmla="*/ 1804655 h 2237474"/>
              <a:gd name="connsiteX134" fmla="*/ 4691075 w 12192000"/>
              <a:gd name="connsiteY134" fmla="*/ 1801389 h 2237474"/>
              <a:gd name="connsiteX135" fmla="*/ 4647449 w 12192000"/>
              <a:gd name="connsiteY135" fmla="*/ 1793181 h 2237474"/>
              <a:gd name="connsiteX136" fmla="*/ 4645504 w 12192000"/>
              <a:gd name="connsiteY136" fmla="*/ 1787606 h 2237474"/>
              <a:gd name="connsiteX137" fmla="*/ 4632229 w 12192000"/>
              <a:gd name="connsiteY137" fmla="*/ 1785815 h 2237474"/>
              <a:gd name="connsiteX138" fmla="*/ 4629273 w 12192000"/>
              <a:gd name="connsiteY138" fmla="*/ 1784355 h 2237474"/>
              <a:gd name="connsiteX139" fmla="*/ 4611738 w 12192000"/>
              <a:gd name="connsiteY139" fmla="*/ 1776964 h 2237474"/>
              <a:gd name="connsiteX140" fmla="*/ 4560070 w 12192000"/>
              <a:gd name="connsiteY140" fmla="*/ 1785640 h 2237474"/>
              <a:gd name="connsiteX141" fmla="*/ 4536503 w 12192000"/>
              <a:gd name="connsiteY141" fmla="*/ 1785334 h 2237474"/>
              <a:gd name="connsiteX142" fmla="*/ 4513724 w 12192000"/>
              <a:gd name="connsiteY142" fmla="*/ 1791996 h 2237474"/>
              <a:gd name="connsiteX143" fmla="*/ 4501513 w 12192000"/>
              <a:gd name="connsiteY143" fmla="*/ 1799835 h 2237474"/>
              <a:gd name="connsiteX144" fmla="*/ 4459076 w 12192000"/>
              <a:gd name="connsiteY144" fmla="*/ 1813003 h 2237474"/>
              <a:gd name="connsiteX145" fmla="*/ 4459810 w 12192000"/>
              <a:gd name="connsiteY145" fmla="*/ 1797886 h 2237474"/>
              <a:gd name="connsiteX146" fmla="*/ 4379064 w 12192000"/>
              <a:gd name="connsiteY146" fmla="*/ 1817177 h 2237474"/>
              <a:gd name="connsiteX147" fmla="*/ 4319209 w 12192000"/>
              <a:gd name="connsiteY147" fmla="*/ 1834833 h 2237474"/>
              <a:gd name="connsiteX148" fmla="*/ 4306907 w 12192000"/>
              <a:gd name="connsiteY148" fmla="*/ 1841641 h 2237474"/>
              <a:gd name="connsiteX149" fmla="*/ 4290981 w 12192000"/>
              <a:gd name="connsiteY149" fmla="*/ 1839677 h 2237474"/>
              <a:gd name="connsiteX150" fmla="*/ 4285792 w 12192000"/>
              <a:gd name="connsiteY150" fmla="*/ 1836231 h 2237474"/>
              <a:gd name="connsiteX151" fmla="*/ 4238372 w 12192000"/>
              <a:gd name="connsiteY151" fmla="*/ 1851480 h 2237474"/>
              <a:gd name="connsiteX152" fmla="*/ 4232517 w 12192000"/>
              <a:gd name="connsiteY152" fmla="*/ 1852567 h 2237474"/>
              <a:gd name="connsiteX153" fmla="*/ 4191732 w 12192000"/>
              <a:gd name="connsiteY153" fmla="*/ 1857328 h 2237474"/>
              <a:gd name="connsiteX154" fmla="*/ 4065532 w 12192000"/>
              <a:gd name="connsiteY154" fmla="*/ 1855477 h 2237474"/>
              <a:gd name="connsiteX155" fmla="*/ 4028460 w 12192000"/>
              <a:gd name="connsiteY155" fmla="*/ 1855137 h 2237474"/>
              <a:gd name="connsiteX156" fmla="*/ 4002267 w 12192000"/>
              <a:gd name="connsiteY156" fmla="*/ 1852352 h 2237474"/>
              <a:gd name="connsiteX157" fmla="*/ 3931396 w 12192000"/>
              <a:gd name="connsiteY157" fmla="*/ 1858915 h 2237474"/>
              <a:gd name="connsiteX158" fmla="*/ 3812162 w 12192000"/>
              <a:gd name="connsiteY158" fmla="*/ 1875501 h 2237474"/>
              <a:gd name="connsiteX159" fmla="*/ 3767672 w 12192000"/>
              <a:gd name="connsiteY159" fmla="*/ 1874600 h 2237474"/>
              <a:gd name="connsiteX160" fmla="*/ 3764741 w 12192000"/>
              <a:gd name="connsiteY160" fmla="*/ 1869433 h 2237474"/>
              <a:gd name="connsiteX161" fmla="*/ 3751332 w 12192000"/>
              <a:gd name="connsiteY161" fmla="*/ 1869854 h 2237474"/>
              <a:gd name="connsiteX162" fmla="*/ 3748155 w 12192000"/>
              <a:gd name="connsiteY162" fmla="*/ 1868903 h 2237474"/>
              <a:gd name="connsiteX163" fmla="*/ 3729530 w 12192000"/>
              <a:gd name="connsiteY163" fmla="*/ 1864513 h 2237474"/>
              <a:gd name="connsiteX164" fmla="*/ 3680177 w 12192000"/>
              <a:gd name="connsiteY164" fmla="*/ 1881552 h 2237474"/>
              <a:gd name="connsiteX165" fmla="*/ 3567259 w 12192000"/>
              <a:gd name="connsiteY165" fmla="*/ 1893482 h 2237474"/>
              <a:gd name="connsiteX166" fmla="*/ 3405770 w 12192000"/>
              <a:gd name="connsiteY166" fmla="*/ 1904591 h 2237474"/>
              <a:gd name="connsiteX167" fmla="*/ 3280097 w 12192000"/>
              <a:gd name="connsiteY167" fmla="*/ 1919610 h 2237474"/>
              <a:gd name="connsiteX168" fmla="*/ 3123424 w 12192000"/>
              <a:gd name="connsiteY168" fmla="*/ 1952930 h 2237474"/>
              <a:gd name="connsiteX169" fmla="*/ 3009910 w 12192000"/>
              <a:gd name="connsiteY169" fmla="*/ 1957866 h 2237474"/>
              <a:gd name="connsiteX170" fmla="*/ 2995934 w 12192000"/>
              <a:gd name="connsiteY170" fmla="*/ 1967085 h 2237474"/>
              <a:gd name="connsiteX171" fmla="*/ 2980071 w 12192000"/>
              <a:gd name="connsiteY171" fmla="*/ 1972988 h 2237474"/>
              <a:gd name="connsiteX172" fmla="*/ 2978094 w 12192000"/>
              <a:gd name="connsiteY172" fmla="*/ 1972369 h 2237474"/>
              <a:gd name="connsiteX173" fmla="*/ 2942858 w 12192000"/>
              <a:gd name="connsiteY173" fmla="*/ 1981367 h 2237474"/>
              <a:gd name="connsiteX174" fmla="*/ 2875436 w 12192000"/>
              <a:gd name="connsiteY174" fmla="*/ 1996977 h 2237474"/>
              <a:gd name="connsiteX175" fmla="*/ 2874892 w 12192000"/>
              <a:gd name="connsiteY175" fmla="*/ 1996085 h 2237474"/>
              <a:gd name="connsiteX176" fmla="*/ 2864145 w 12192000"/>
              <a:gd name="connsiteY176" fmla="*/ 1994061 h 2237474"/>
              <a:gd name="connsiteX177" fmla="*/ 2843662 w 12192000"/>
              <a:gd name="connsiteY177" fmla="*/ 1992498 h 2237474"/>
              <a:gd name="connsiteX178" fmla="*/ 2796128 w 12192000"/>
              <a:gd name="connsiteY178" fmla="*/ 1976403 h 2237474"/>
              <a:gd name="connsiteX179" fmla="*/ 2756784 w 12192000"/>
              <a:gd name="connsiteY179" fmla="*/ 1985116 h 2237474"/>
              <a:gd name="connsiteX180" fmla="*/ 2748833 w 12192000"/>
              <a:gd name="connsiteY180" fmla="*/ 1986323 h 2237474"/>
              <a:gd name="connsiteX181" fmla="*/ 2748661 w 12192000"/>
              <a:gd name="connsiteY181" fmla="*/ 1986122 h 2237474"/>
              <a:gd name="connsiteX182" fmla="*/ 2740251 w 12192000"/>
              <a:gd name="connsiteY182" fmla="*/ 1986946 h 2237474"/>
              <a:gd name="connsiteX183" fmla="*/ 2718916 w 12192000"/>
              <a:gd name="connsiteY183" fmla="*/ 1990867 h 2237474"/>
              <a:gd name="connsiteX184" fmla="*/ 2713522 w 12192000"/>
              <a:gd name="connsiteY184" fmla="*/ 1990173 h 2237474"/>
              <a:gd name="connsiteX185" fmla="*/ 2680597 w 12192000"/>
              <a:gd name="connsiteY185" fmla="*/ 1984996 h 2237474"/>
              <a:gd name="connsiteX186" fmla="*/ 2578178 w 12192000"/>
              <a:gd name="connsiteY186" fmla="*/ 1990531 h 2237474"/>
              <a:gd name="connsiteX187" fmla="*/ 2476147 w 12192000"/>
              <a:gd name="connsiteY187" fmla="*/ 1998305 h 2237474"/>
              <a:gd name="connsiteX188" fmla="*/ 2373568 w 12192000"/>
              <a:gd name="connsiteY188" fmla="*/ 2003219 h 2237474"/>
              <a:gd name="connsiteX189" fmla="*/ 2321399 w 12192000"/>
              <a:gd name="connsiteY189" fmla="*/ 1989467 h 2237474"/>
              <a:gd name="connsiteX190" fmla="*/ 2315525 w 12192000"/>
              <a:gd name="connsiteY190" fmla="*/ 1989708 h 2237474"/>
              <a:gd name="connsiteX191" fmla="*/ 2300792 w 12192000"/>
              <a:gd name="connsiteY191" fmla="*/ 1994290 h 2237474"/>
              <a:gd name="connsiteX192" fmla="*/ 2295469 w 12192000"/>
              <a:gd name="connsiteY192" fmla="*/ 1996659 h 2237474"/>
              <a:gd name="connsiteX193" fmla="*/ 2287219 w 12192000"/>
              <a:gd name="connsiteY193" fmla="*/ 1998750 h 2237474"/>
              <a:gd name="connsiteX194" fmla="*/ 2286948 w 12192000"/>
              <a:gd name="connsiteY194" fmla="*/ 1998596 h 2237474"/>
              <a:gd name="connsiteX195" fmla="*/ 2243069 w 12192000"/>
              <a:gd name="connsiteY195" fmla="*/ 2015111 h 2237474"/>
              <a:gd name="connsiteX196" fmla="*/ 2186609 w 12192000"/>
              <a:gd name="connsiteY196" fmla="*/ 2008263 h 2237474"/>
              <a:gd name="connsiteX197" fmla="*/ 2164831 w 12192000"/>
              <a:gd name="connsiteY197" fmla="*/ 2010143 h 2237474"/>
              <a:gd name="connsiteX198" fmla="*/ 2152836 w 12192000"/>
              <a:gd name="connsiteY198" fmla="*/ 2010048 h 2237474"/>
              <a:gd name="connsiteX199" fmla="*/ 2117102 w 12192000"/>
              <a:gd name="connsiteY199" fmla="*/ 2023004 h 2237474"/>
              <a:gd name="connsiteX200" fmla="*/ 2111935 w 12192000"/>
              <a:gd name="connsiteY200" fmla="*/ 2023163 h 2237474"/>
              <a:gd name="connsiteX201" fmla="*/ 2089991 w 12192000"/>
              <a:gd name="connsiteY201" fmla="*/ 2034193 h 2237474"/>
              <a:gd name="connsiteX202" fmla="*/ 2058061 w 12192000"/>
              <a:gd name="connsiteY202" fmla="*/ 2047942 h 2237474"/>
              <a:gd name="connsiteX203" fmla="*/ 2055737 w 12192000"/>
              <a:gd name="connsiteY203" fmla="*/ 2047704 h 2237474"/>
              <a:gd name="connsiteX204" fmla="*/ 2042244 w 12192000"/>
              <a:gd name="connsiteY204" fmla="*/ 2055560 h 2237474"/>
              <a:gd name="connsiteX205" fmla="*/ 1976224 w 12192000"/>
              <a:gd name="connsiteY205" fmla="*/ 2074257 h 2237474"/>
              <a:gd name="connsiteX206" fmla="*/ 1877728 w 12192000"/>
              <a:gd name="connsiteY206" fmla="*/ 2101004 h 2237474"/>
              <a:gd name="connsiteX207" fmla="*/ 1759056 w 12192000"/>
              <a:gd name="connsiteY207" fmla="*/ 2125608 h 2237474"/>
              <a:gd name="connsiteX208" fmla="*/ 1637948 w 12192000"/>
              <a:gd name="connsiteY208" fmla="*/ 2172597 h 2237474"/>
              <a:gd name="connsiteX209" fmla="*/ 1434549 w 12192000"/>
              <a:gd name="connsiteY209" fmla="*/ 2234522 h 2237474"/>
              <a:gd name="connsiteX210" fmla="*/ 1398481 w 12192000"/>
              <a:gd name="connsiteY210" fmla="*/ 2237074 h 2237474"/>
              <a:gd name="connsiteX211" fmla="*/ 1398407 w 12192000"/>
              <a:gd name="connsiteY211" fmla="*/ 2237095 h 2237474"/>
              <a:gd name="connsiteX212" fmla="*/ 1370962 w 12192000"/>
              <a:gd name="connsiteY212" fmla="*/ 2237474 h 2237474"/>
              <a:gd name="connsiteX213" fmla="*/ 1356367 w 12192000"/>
              <a:gd name="connsiteY213" fmla="*/ 2235089 h 2237474"/>
              <a:gd name="connsiteX214" fmla="*/ 1324828 w 12192000"/>
              <a:gd name="connsiteY214" fmla="*/ 2231968 h 2237474"/>
              <a:gd name="connsiteX215" fmla="*/ 1297744 w 12192000"/>
              <a:gd name="connsiteY215" fmla="*/ 2235849 h 2237474"/>
              <a:gd name="connsiteX216" fmla="*/ 1286236 w 12192000"/>
              <a:gd name="connsiteY216" fmla="*/ 2233135 h 2237474"/>
              <a:gd name="connsiteX217" fmla="*/ 1283504 w 12192000"/>
              <a:gd name="connsiteY217" fmla="*/ 2233797 h 2237474"/>
              <a:gd name="connsiteX218" fmla="*/ 1279765 w 12192000"/>
              <a:gd name="connsiteY218" fmla="*/ 2229639 h 2237474"/>
              <a:gd name="connsiteX219" fmla="*/ 1195347 w 12192000"/>
              <a:gd name="connsiteY219" fmla="*/ 2212354 h 2237474"/>
              <a:gd name="connsiteX220" fmla="*/ 970251 w 12192000"/>
              <a:gd name="connsiteY220" fmla="*/ 2221029 h 2237474"/>
              <a:gd name="connsiteX221" fmla="*/ 812914 w 12192000"/>
              <a:gd name="connsiteY221" fmla="*/ 2202752 h 2237474"/>
              <a:gd name="connsiteX222" fmla="*/ 800195 w 12192000"/>
              <a:gd name="connsiteY222" fmla="*/ 2209407 h 2237474"/>
              <a:gd name="connsiteX223" fmla="*/ 784978 w 12192000"/>
              <a:gd name="connsiteY223" fmla="*/ 2212360 h 2237474"/>
              <a:gd name="connsiteX224" fmla="*/ 681987 w 12192000"/>
              <a:gd name="connsiteY224" fmla="*/ 2216757 h 2237474"/>
              <a:gd name="connsiteX225" fmla="*/ 669923 w 12192000"/>
              <a:gd name="connsiteY225" fmla="*/ 2211682 h 2237474"/>
              <a:gd name="connsiteX226" fmla="*/ 648680 w 12192000"/>
              <a:gd name="connsiteY226" fmla="*/ 2206229 h 2237474"/>
              <a:gd name="connsiteX227" fmla="*/ 597225 w 12192000"/>
              <a:gd name="connsiteY227" fmla="*/ 2180999 h 2237474"/>
              <a:gd name="connsiteX228" fmla="*/ 558449 w 12192000"/>
              <a:gd name="connsiteY228" fmla="*/ 2182346 h 2237474"/>
              <a:gd name="connsiteX229" fmla="*/ 550517 w 12192000"/>
              <a:gd name="connsiteY229" fmla="*/ 2182060 h 2237474"/>
              <a:gd name="connsiteX230" fmla="*/ 550309 w 12192000"/>
              <a:gd name="connsiteY230" fmla="*/ 2181825 h 2237474"/>
              <a:gd name="connsiteX231" fmla="*/ 541836 w 12192000"/>
              <a:gd name="connsiteY231" fmla="*/ 2181063 h 2237474"/>
              <a:gd name="connsiteX232" fmla="*/ 536057 w 12192000"/>
              <a:gd name="connsiteY232" fmla="*/ 2181537 h 2237474"/>
              <a:gd name="connsiteX233" fmla="*/ 520671 w 12192000"/>
              <a:gd name="connsiteY233" fmla="*/ 2180980 h 2237474"/>
              <a:gd name="connsiteX234" fmla="*/ 515024 w 12192000"/>
              <a:gd name="connsiteY234" fmla="*/ 2179258 h 2237474"/>
              <a:gd name="connsiteX235" fmla="*/ 512278 w 12192000"/>
              <a:gd name="connsiteY235" fmla="*/ 2176369 h 2237474"/>
              <a:gd name="connsiteX236" fmla="*/ 480419 w 12192000"/>
              <a:gd name="connsiteY236" fmla="*/ 2167807 h 2237474"/>
              <a:gd name="connsiteX237" fmla="*/ 413835 w 12192000"/>
              <a:gd name="connsiteY237" fmla="*/ 2156783 h 2237474"/>
              <a:gd name="connsiteX238" fmla="*/ 376513 w 12192000"/>
              <a:gd name="connsiteY238" fmla="*/ 2154014 h 2237474"/>
              <a:gd name="connsiteX239" fmla="*/ 273386 w 12192000"/>
              <a:gd name="connsiteY239" fmla="*/ 2142551 h 2237474"/>
              <a:gd name="connsiteX240" fmla="*/ 169207 w 12192000"/>
              <a:gd name="connsiteY240" fmla="*/ 2128100 h 2237474"/>
              <a:gd name="connsiteX241" fmla="*/ 93149 w 12192000"/>
              <a:gd name="connsiteY241" fmla="*/ 2105324 h 2237474"/>
              <a:gd name="connsiteX242" fmla="*/ 88109 w 12192000"/>
              <a:gd name="connsiteY242" fmla="*/ 2106704 h 2237474"/>
              <a:gd name="connsiteX243" fmla="*/ 80022 w 12192000"/>
              <a:gd name="connsiteY243" fmla="*/ 2107254 h 2237474"/>
              <a:gd name="connsiteX244" fmla="*/ 79717 w 12192000"/>
              <a:gd name="connsiteY244" fmla="*/ 2107046 h 2237474"/>
              <a:gd name="connsiteX245" fmla="*/ 72352 w 12192000"/>
              <a:gd name="connsiteY245" fmla="*/ 2107991 h 2237474"/>
              <a:gd name="connsiteX246" fmla="*/ 37645 w 12192000"/>
              <a:gd name="connsiteY246" fmla="*/ 2115401 h 2237474"/>
              <a:gd name="connsiteX247" fmla="*/ 4572 w 12192000"/>
              <a:gd name="connsiteY247" fmla="*/ 2111091 h 2237474"/>
              <a:gd name="connsiteX248" fmla="*/ 0 w 12192000"/>
              <a:gd name="connsiteY248" fmla="*/ 2110468 h 223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12192000" h="2237474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lnTo>
                  <a:pt x="12176759" y="759190"/>
                </a:lnTo>
                <a:cubicBezTo>
                  <a:pt x="12165968" y="763819"/>
                  <a:pt x="12157853" y="765770"/>
                  <a:pt x="12154948" y="762731"/>
                </a:cubicBezTo>
                <a:cubicBezTo>
                  <a:pt x="12116503" y="759396"/>
                  <a:pt x="12073342" y="763579"/>
                  <a:pt x="12047364" y="749662"/>
                </a:cubicBezTo>
                <a:cubicBezTo>
                  <a:pt x="12041261" y="730599"/>
                  <a:pt x="11914319" y="741909"/>
                  <a:pt x="11890686" y="732766"/>
                </a:cubicBezTo>
                <a:cubicBezTo>
                  <a:pt x="11832408" y="747890"/>
                  <a:pt x="11815359" y="777569"/>
                  <a:pt x="11782413" y="769868"/>
                </a:cubicBezTo>
                <a:cubicBezTo>
                  <a:pt x="11760031" y="763594"/>
                  <a:pt x="11675205" y="777151"/>
                  <a:pt x="11649954" y="749628"/>
                </a:cubicBezTo>
                <a:cubicBezTo>
                  <a:pt x="11608286" y="767874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256313" y="713012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1036836" y="722990"/>
                  <a:pt x="10909903" y="759211"/>
                  <a:pt x="10884013" y="760728"/>
                </a:cubicBezTo>
                <a:cubicBezTo>
                  <a:pt x="10864519" y="743356"/>
                  <a:pt x="10853492" y="756172"/>
                  <a:pt x="10834688" y="757726"/>
                </a:cubicBezTo>
                <a:cubicBezTo>
                  <a:pt x="10826871" y="747343"/>
                  <a:pt x="10811086" y="746602"/>
                  <a:pt x="10805004" y="757573"/>
                </a:cubicBezTo>
                <a:cubicBezTo>
                  <a:pt x="10810951" y="784448"/>
                  <a:pt x="10744688" y="759043"/>
                  <a:pt x="10739478" y="776841"/>
                </a:cubicBezTo>
                <a:cubicBezTo>
                  <a:pt x="10678284" y="779408"/>
                  <a:pt x="10540854" y="756546"/>
                  <a:pt x="10458762" y="755400"/>
                </a:cubicBezTo>
                <a:cubicBezTo>
                  <a:pt x="10426976" y="747433"/>
                  <a:pt x="10362961" y="776166"/>
                  <a:pt x="10246919" y="769960"/>
                </a:cubicBezTo>
                <a:cubicBezTo>
                  <a:pt x="10231631" y="763610"/>
                  <a:pt x="10172943" y="749095"/>
                  <a:pt x="10167995" y="760843"/>
                </a:cubicBezTo>
                <a:cubicBezTo>
                  <a:pt x="10131971" y="759999"/>
                  <a:pt x="10021683" y="796978"/>
                  <a:pt x="9997044" y="780129"/>
                </a:cubicBezTo>
                <a:cubicBezTo>
                  <a:pt x="10001018" y="806225"/>
                  <a:pt x="9951331" y="779975"/>
                  <a:pt x="9943887" y="804141"/>
                </a:cubicBezTo>
                <a:lnTo>
                  <a:pt x="9918248" y="816628"/>
                </a:lnTo>
                <a:lnTo>
                  <a:pt x="9836148" y="858312"/>
                </a:lnTo>
                <a:lnTo>
                  <a:pt x="9823800" y="866604"/>
                </a:lnTo>
                <a:lnTo>
                  <a:pt x="9794684" y="864509"/>
                </a:lnTo>
                <a:lnTo>
                  <a:pt x="9778288" y="854362"/>
                </a:lnTo>
                <a:lnTo>
                  <a:pt x="9773886" y="857543"/>
                </a:lnTo>
                <a:cubicBezTo>
                  <a:pt x="9769008" y="863842"/>
                  <a:pt x="9766501" y="867741"/>
                  <a:pt x="9761459" y="862394"/>
                </a:cubicBezTo>
                <a:lnTo>
                  <a:pt x="9705768" y="894610"/>
                </a:lnTo>
                <a:cubicBezTo>
                  <a:pt x="9699860" y="897215"/>
                  <a:pt x="9692576" y="897590"/>
                  <a:pt x="9683005" y="894128"/>
                </a:cubicBezTo>
                <a:cubicBezTo>
                  <a:pt x="9664449" y="898200"/>
                  <a:pt x="9612100" y="914263"/>
                  <a:pt x="9594438" y="919051"/>
                </a:cubicBezTo>
                <a:lnTo>
                  <a:pt x="9577033" y="922857"/>
                </a:lnTo>
                <a:cubicBezTo>
                  <a:pt x="9568659" y="926175"/>
                  <a:pt x="9551353" y="936082"/>
                  <a:pt x="9544189" y="938966"/>
                </a:cubicBezTo>
                <a:cubicBezTo>
                  <a:pt x="9538380" y="940584"/>
                  <a:pt x="9541329" y="937538"/>
                  <a:pt x="9534048" y="940158"/>
                </a:cubicBezTo>
                <a:cubicBezTo>
                  <a:pt x="9533709" y="946069"/>
                  <a:pt x="9530854" y="951684"/>
                  <a:pt x="9500499" y="954680"/>
                </a:cubicBezTo>
                <a:cubicBezTo>
                  <a:pt x="9481230" y="968165"/>
                  <a:pt x="9456325" y="979029"/>
                  <a:pt x="9428195" y="986225"/>
                </a:cubicBezTo>
                <a:cubicBezTo>
                  <a:pt x="9422499" y="981315"/>
                  <a:pt x="9414660" y="991352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10581" y="1024474"/>
                  <a:pt x="9345163" y="981210"/>
                  <a:pt x="9301293" y="1011593"/>
                </a:cubicBezTo>
                <a:cubicBezTo>
                  <a:pt x="9292916" y="1014346"/>
                  <a:pt x="9285483" y="1013807"/>
                  <a:pt x="9278619" y="1011878"/>
                </a:cubicBezTo>
                <a:lnTo>
                  <a:pt x="9268019" y="1007442"/>
                </a:lnTo>
                <a:lnTo>
                  <a:pt x="9234662" y="1023056"/>
                </a:lnTo>
                <a:cubicBezTo>
                  <a:pt x="9217868" y="1029197"/>
                  <a:pt x="9199852" y="1034202"/>
                  <a:pt x="9181033" y="1037921"/>
                </a:cubicBezTo>
                <a:cubicBezTo>
                  <a:pt x="9174974" y="1030923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021681" y="1079910"/>
                  <a:pt x="9076377" y="1024799"/>
                  <a:pt x="9012987" y="1061986"/>
                </a:cubicBezTo>
                <a:lnTo>
                  <a:pt x="8968445" y="1052169"/>
                </a:lnTo>
                <a:lnTo>
                  <a:pt x="8958984" y="1057212"/>
                </a:lnTo>
                <a:cubicBezTo>
                  <a:pt x="8920115" y="1062770"/>
                  <a:pt x="8906181" y="1053838"/>
                  <a:pt x="8886001" y="1067468"/>
                </a:cubicBezTo>
                <a:cubicBezTo>
                  <a:pt x="8847384" y="1050046"/>
                  <a:pt x="8863283" y="1068286"/>
                  <a:pt x="8838610" y="1075091"/>
                </a:cubicBezTo>
                <a:cubicBezTo>
                  <a:pt x="8816007" y="1080079"/>
                  <a:pt x="8773923" y="1092257"/>
                  <a:pt x="8750383" y="1097387"/>
                </a:cubicBezTo>
                <a:cubicBezTo>
                  <a:pt x="8735450" y="1116502"/>
                  <a:pt x="8721220" y="1097372"/>
                  <a:pt x="8697365" y="1105869"/>
                </a:cubicBezTo>
                <a:cubicBezTo>
                  <a:pt x="8687037" y="1113735"/>
                  <a:pt x="8678781" y="1115961"/>
                  <a:pt x="8665605" y="1110791"/>
                </a:cubicBezTo>
                <a:cubicBezTo>
                  <a:pt x="8618410" y="1148662"/>
                  <a:pt x="8633049" y="1116609"/>
                  <a:pt x="8584946" y="1135226"/>
                </a:cubicBezTo>
                <a:cubicBezTo>
                  <a:pt x="8544020" y="1153499"/>
                  <a:pt x="8496232" y="1168229"/>
                  <a:pt x="8460755" y="1203427"/>
                </a:cubicBezTo>
                <a:cubicBezTo>
                  <a:pt x="8454928" y="1212828"/>
                  <a:pt x="8436573" y="1218574"/>
                  <a:pt x="8419755" y="1216260"/>
                </a:cubicBezTo>
                <a:cubicBezTo>
                  <a:pt x="8416861" y="1215863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253233" y="1266996"/>
                  <a:pt x="8218383" y="1257577"/>
                  <a:pt x="8206287" y="1273060"/>
                </a:cubicBezTo>
                <a:cubicBezTo>
                  <a:pt x="8200396" y="1262794"/>
                  <a:pt x="8183827" y="1285000"/>
                  <a:pt x="8168705" y="1279956"/>
                </a:cubicBezTo>
                <a:cubicBezTo>
                  <a:pt x="8157611" y="1275235"/>
                  <a:pt x="8149996" y="1280870"/>
                  <a:pt x="8139997" y="1282713"/>
                </a:cubicBezTo>
                <a:cubicBezTo>
                  <a:pt x="8125566" y="1279776"/>
                  <a:pt x="8084128" y="1294221"/>
                  <a:pt x="8074238" y="1301895"/>
                </a:cubicBezTo>
                <a:cubicBezTo>
                  <a:pt x="8052170" y="1326903"/>
                  <a:pt x="7986951" y="1319381"/>
                  <a:pt x="7968292" y="1338779"/>
                </a:cubicBezTo>
                <a:cubicBezTo>
                  <a:pt x="7960694" y="1342282"/>
                  <a:pt x="7952937" y="1344333"/>
                  <a:pt x="7945122" y="1345477"/>
                </a:cubicBezTo>
                <a:lnTo>
                  <a:pt x="7922771" y="1346645"/>
                </a:lnTo>
                <a:lnTo>
                  <a:pt x="7915461" y="1342919"/>
                </a:lnTo>
                <a:lnTo>
                  <a:pt x="7902328" y="1345865"/>
                </a:lnTo>
                <a:lnTo>
                  <a:pt x="7898322" y="1345689"/>
                </a:lnTo>
                <a:lnTo>
                  <a:pt x="7875879" y="1345646"/>
                </a:lnTo>
                <a:cubicBezTo>
                  <a:pt x="7890672" y="1367295"/>
                  <a:pt x="7816428" y="1353520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87405" y="1382806"/>
                  <a:pt x="7548172" y="1417460"/>
                </a:cubicBezTo>
                <a:cubicBezTo>
                  <a:pt x="7551327" y="1405830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213486" y="1580987"/>
                </a:lnTo>
                <a:lnTo>
                  <a:pt x="7210972" y="1580856"/>
                </a:lnTo>
                <a:lnTo>
                  <a:pt x="7183121" y="1595162"/>
                </a:lnTo>
                <a:lnTo>
                  <a:pt x="7164601" y="1606490"/>
                </a:lnTo>
                <a:lnTo>
                  <a:pt x="7159286" y="1606850"/>
                </a:lnTo>
                <a:cubicBezTo>
                  <a:pt x="7150961" y="1609262"/>
                  <a:pt x="7125743" y="1618162"/>
                  <a:pt x="7114651" y="1620959"/>
                </a:cubicBezTo>
                <a:cubicBezTo>
                  <a:pt x="7109310" y="1606138"/>
                  <a:pt x="7106695" y="1617324"/>
                  <a:pt x="7092727" y="1623628"/>
                </a:cubicBezTo>
                <a:cubicBezTo>
                  <a:pt x="7081313" y="1602012"/>
                  <a:pt x="7049394" y="1627301"/>
                  <a:pt x="7031309" y="1619451"/>
                </a:cubicBezTo>
                <a:cubicBezTo>
                  <a:pt x="7021305" y="1624569"/>
                  <a:pt x="7010515" y="1629587"/>
                  <a:pt x="6999084" y="1634317"/>
                </a:cubicBezTo>
                <a:lnTo>
                  <a:pt x="6992107" y="1636860"/>
                </a:lnTo>
                <a:lnTo>
                  <a:pt x="6991765" y="1636725"/>
                </a:lnTo>
                <a:cubicBezTo>
                  <a:pt x="6989813" y="1636884"/>
                  <a:pt x="6987353" y="1637572"/>
                  <a:pt x="6983996" y="1639040"/>
                </a:cubicBezTo>
                <a:lnTo>
                  <a:pt x="6979383" y="1641496"/>
                </a:lnTo>
                <a:lnTo>
                  <a:pt x="6900177" y="1636016"/>
                </a:ln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19334" y="1664040"/>
                  <a:pt x="6608179" y="1654034"/>
                  <a:pt x="6587857" y="1665769"/>
                </a:cubicBezTo>
                <a:lnTo>
                  <a:pt x="6554894" y="1664428"/>
                </a:lnTo>
                <a:lnTo>
                  <a:pt x="6551579" y="1662213"/>
                </a:lnTo>
                <a:lnTo>
                  <a:pt x="6545693" y="1661776"/>
                </a:lnTo>
                <a:lnTo>
                  <a:pt x="6530561" y="1664619"/>
                </a:lnTo>
                <a:lnTo>
                  <a:pt x="6525028" y="1666354"/>
                </a:lnTo>
                <a:cubicBezTo>
                  <a:pt x="6521154" y="1667301"/>
                  <a:pt x="6518510" y="1667613"/>
                  <a:pt x="6516595" y="1667475"/>
                </a:cubicBezTo>
                <a:lnTo>
                  <a:pt x="6516340" y="1667291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57809" y="1668164"/>
                  <a:pt x="6415506" y="1688334"/>
                  <a:pt x="6415265" y="1665317"/>
                </a:cubicBezTo>
                <a:cubicBezTo>
                  <a:pt x="6399063" y="1669446"/>
                  <a:pt x="6391173" y="1680085"/>
                  <a:pt x="6393343" y="1664672"/>
                </a:cubicBezTo>
                <a:lnTo>
                  <a:pt x="6380457" y="1662376"/>
                </a:lnTo>
                <a:lnTo>
                  <a:pt x="6280959" y="1689329"/>
                </a:lnTo>
                <a:lnTo>
                  <a:pt x="6266765" y="1695560"/>
                </a:lnTo>
                <a:cubicBezTo>
                  <a:pt x="6262331" y="1698152"/>
                  <a:pt x="6258580" y="1701192"/>
                  <a:pt x="6255823" y="1704850"/>
                </a:cubicBezTo>
                <a:cubicBezTo>
                  <a:pt x="6200184" y="1694834"/>
                  <a:pt x="6155082" y="1716996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99949" y="1814490"/>
                </a:lnTo>
                <a:lnTo>
                  <a:pt x="5453307" y="1815450"/>
                </a:lnTo>
                <a:cubicBezTo>
                  <a:pt x="5433075" y="1827706"/>
                  <a:pt x="5395563" y="1821122"/>
                  <a:pt x="5364192" y="1826074"/>
                </a:cubicBezTo>
                <a:lnTo>
                  <a:pt x="5350380" y="1830891"/>
                </a:lnTo>
                <a:lnTo>
                  <a:pt x="5259633" y="1837160"/>
                </a:lnTo>
                <a:lnTo>
                  <a:pt x="5197513" y="1844718"/>
                </a:lnTo>
                <a:lnTo>
                  <a:pt x="5184170" y="1849402"/>
                </a:lnTo>
                <a:lnTo>
                  <a:pt x="5168852" y="1844846"/>
                </a:lnTo>
                <a:cubicBezTo>
                  <a:pt x="5166986" y="1843561"/>
                  <a:pt x="5165478" y="1842127"/>
                  <a:pt x="5164370" y="1840597"/>
                </a:cubicBezTo>
                <a:lnTo>
                  <a:pt x="5114927" y="1847827"/>
                </a:ln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63743" y="1799478"/>
                  <a:pt x="4655044" y="1795479"/>
                  <a:pt x="4647449" y="1793181"/>
                </a:cubicBezTo>
                <a:lnTo>
                  <a:pt x="4645504" y="1787606"/>
                </a:lnTo>
                <a:lnTo>
                  <a:pt x="4632229" y="1785815"/>
                </a:lnTo>
                <a:lnTo>
                  <a:pt x="4629273" y="1784355"/>
                </a:lnTo>
                <a:cubicBezTo>
                  <a:pt x="4623639" y="1781544"/>
                  <a:pt x="4617950" y="1778917"/>
                  <a:pt x="4611738" y="1776964"/>
                </a:cubicBezTo>
                <a:cubicBezTo>
                  <a:pt x="4601379" y="1800272"/>
                  <a:pt x="4557197" y="1764196"/>
                  <a:pt x="4560070" y="1785640"/>
                </a:cubicBezTo>
                <a:lnTo>
                  <a:pt x="4536503" y="1785334"/>
                </a:lnTo>
                <a:lnTo>
                  <a:pt x="4513724" y="1791996"/>
                </a:lnTo>
                <a:lnTo>
                  <a:pt x="4501513" y="1799835"/>
                </a:lnTo>
                <a:lnTo>
                  <a:pt x="4459076" y="1813003"/>
                </a:lnTo>
                <a:lnTo>
                  <a:pt x="4459810" y="1797886"/>
                </a:lnTo>
                <a:lnTo>
                  <a:pt x="4379064" y="1817177"/>
                </a:lnTo>
                <a:lnTo>
                  <a:pt x="4319209" y="1834833"/>
                </a:lnTo>
                <a:lnTo>
                  <a:pt x="4306907" y="1841641"/>
                </a:lnTo>
                <a:lnTo>
                  <a:pt x="4290981" y="1839677"/>
                </a:lnTo>
                <a:cubicBezTo>
                  <a:pt x="4288909" y="1838717"/>
                  <a:pt x="4287163" y="1837555"/>
                  <a:pt x="4285792" y="1836231"/>
                </a:cubicBezTo>
                <a:lnTo>
                  <a:pt x="4238372" y="1851480"/>
                </a:ln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84875" y="1878116"/>
                  <a:pt x="3775574" y="1875612"/>
                  <a:pt x="3767672" y="1874600"/>
                </a:cubicBezTo>
                <a:lnTo>
                  <a:pt x="3764741" y="1869433"/>
                </a:lnTo>
                <a:lnTo>
                  <a:pt x="3751332" y="1869854"/>
                </a:lnTo>
                <a:lnTo>
                  <a:pt x="3748155" y="1868903"/>
                </a:lnTo>
                <a:cubicBezTo>
                  <a:pt x="3742091" y="1867062"/>
                  <a:pt x="3736007" y="1865414"/>
                  <a:pt x="3729530" y="1864513"/>
                </a:cubicBezTo>
                <a:cubicBezTo>
                  <a:pt x="3723549" y="1889158"/>
                  <a:pt x="3673453" y="1860919"/>
                  <a:pt x="3680177" y="1881552"/>
                </a:cubicBezTo>
                <a:cubicBezTo>
                  <a:pt x="3643549" y="1880892"/>
                  <a:pt x="3599470" y="1913398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228353" y="1917339"/>
                  <a:pt x="3163854" y="1927961"/>
                  <a:pt x="3123424" y="1952930"/>
                </a:cubicBezTo>
                <a:cubicBezTo>
                  <a:pt x="3067921" y="1955455"/>
                  <a:pt x="3058626" y="1970554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80071" y="1972988"/>
                </a:lnTo>
                <a:lnTo>
                  <a:pt x="2978094" y="1972369"/>
                </a:ln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72808" y="1994277"/>
                  <a:pt x="2869648" y="1993306"/>
                  <a:pt x="2864145" y="1994061"/>
                </a:cubicBezTo>
                <a:cubicBezTo>
                  <a:pt x="2872218" y="1978115"/>
                  <a:pt x="2860603" y="1988862"/>
                  <a:pt x="2843662" y="1992498"/>
                </a:cubicBezTo>
                <a:cubicBezTo>
                  <a:pt x="2852423" y="1968542"/>
                  <a:pt x="2804535" y="1987804"/>
                  <a:pt x="2796128" y="1976403"/>
                </a:cubicBezTo>
                <a:cubicBezTo>
                  <a:pt x="2783487" y="1979614"/>
                  <a:pt x="2770278" y="1982573"/>
                  <a:pt x="2756784" y="1985116"/>
                </a:cubicBezTo>
                <a:lnTo>
                  <a:pt x="2748833" y="1986323"/>
                </a:lnTo>
                <a:cubicBezTo>
                  <a:pt x="2748775" y="1986256"/>
                  <a:pt x="2748719" y="1986188"/>
                  <a:pt x="2748661" y="1986122"/>
                </a:cubicBezTo>
                <a:cubicBezTo>
                  <a:pt x="2746906" y="1985902"/>
                  <a:pt x="2744280" y="1986117"/>
                  <a:pt x="2740251" y="1986946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680597" y="1984996"/>
                </a:lnTo>
                <a:cubicBezTo>
                  <a:pt x="2658416" y="1985461"/>
                  <a:pt x="2612251" y="1988312"/>
                  <a:pt x="2578178" y="1990531"/>
                </a:cubicBezTo>
                <a:cubicBezTo>
                  <a:pt x="2545413" y="1998704"/>
                  <a:pt x="2513846" y="1994934"/>
                  <a:pt x="2476147" y="1998305"/>
                </a:cubicBezTo>
                <a:cubicBezTo>
                  <a:pt x="2437134" y="2013637"/>
                  <a:pt x="2413847" y="1999542"/>
                  <a:pt x="2373568" y="2003219"/>
                </a:cubicBezTo>
                <a:cubicBezTo>
                  <a:pt x="2341422" y="2024631"/>
                  <a:pt x="2342856" y="1992997"/>
                  <a:pt x="2321399" y="1989467"/>
                </a:cubicBezTo>
                <a:lnTo>
                  <a:pt x="2315525" y="1989708"/>
                </a:lnTo>
                <a:lnTo>
                  <a:pt x="2300792" y="1994290"/>
                </a:lnTo>
                <a:lnTo>
                  <a:pt x="2295469" y="1996659"/>
                </a:lnTo>
                <a:cubicBezTo>
                  <a:pt x="2291722" y="1998049"/>
                  <a:pt x="2289127" y="1998665"/>
                  <a:pt x="2287219" y="1998750"/>
                </a:cubicBezTo>
                <a:lnTo>
                  <a:pt x="2286948" y="1998596"/>
                </a:lnTo>
                <a:lnTo>
                  <a:pt x="2243069" y="2015111"/>
                </a:lnTo>
                <a:cubicBezTo>
                  <a:pt x="2229030" y="2006206"/>
                  <a:pt x="2188966" y="2031217"/>
                  <a:pt x="2186609" y="2008263"/>
                </a:cubicBezTo>
                <a:cubicBezTo>
                  <a:pt x="2170936" y="2014251"/>
                  <a:pt x="2164097" y="2025782"/>
                  <a:pt x="2164831" y="2010143"/>
                </a:cubicBezTo>
                <a:cubicBezTo>
                  <a:pt x="2159536" y="2011705"/>
                  <a:pt x="2155830" y="2011340"/>
                  <a:pt x="2152836" y="2010048"/>
                </a:cubicBezTo>
                <a:lnTo>
                  <a:pt x="2117102" y="2023004"/>
                </a:lnTo>
                <a:lnTo>
                  <a:pt x="2111935" y="2023163"/>
                </a:lnTo>
                <a:lnTo>
                  <a:pt x="2089991" y="2034193"/>
                </a:lnTo>
                <a:lnTo>
                  <a:pt x="2058061" y="2047942"/>
                </a:lnTo>
                <a:lnTo>
                  <a:pt x="2055737" y="2047704"/>
                </a:lnTo>
                <a:lnTo>
                  <a:pt x="2042244" y="2055560"/>
                </a:lnTo>
                <a:cubicBezTo>
                  <a:pt x="2038090" y="2058656"/>
                  <a:pt x="1978623" y="2070285"/>
                  <a:pt x="1976224" y="2074257"/>
                </a:cubicBezTo>
                <a:cubicBezTo>
                  <a:pt x="1920172" y="2070662"/>
                  <a:pt x="1933546" y="2089824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402655" y="2224964"/>
                  <a:pt x="1409212" y="2231152"/>
                  <a:pt x="1398481" y="2237074"/>
                </a:cubicBezTo>
                <a:cubicBezTo>
                  <a:pt x="1398456" y="2237082"/>
                  <a:pt x="1398432" y="2237089"/>
                  <a:pt x="1398407" y="2237095"/>
                </a:cubicBezTo>
                <a:lnTo>
                  <a:pt x="1370962" y="2237474"/>
                </a:lnTo>
                <a:lnTo>
                  <a:pt x="1356367" y="2235089"/>
                </a:lnTo>
                <a:cubicBezTo>
                  <a:pt x="1346056" y="2233320"/>
                  <a:pt x="1335986" y="2231930"/>
                  <a:pt x="1324828" y="2231968"/>
                </a:cubicBezTo>
                <a:lnTo>
                  <a:pt x="1297744" y="2235849"/>
                </a:lnTo>
                <a:lnTo>
                  <a:pt x="1286236" y="2233135"/>
                </a:lnTo>
                <a:lnTo>
                  <a:pt x="1283504" y="2233797"/>
                </a:lnTo>
                <a:lnTo>
                  <a:pt x="1279765" y="2229639"/>
                </a:ln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64984" y="2224767"/>
                  <a:pt x="812914" y="2202752"/>
                </a:cubicBezTo>
                <a:cubicBezTo>
                  <a:pt x="809419" y="2205714"/>
                  <a:pt x="805091" y="2207855"/>
                  <a:pt x="800195" y="2209407"/>
                </a:cubicBezTo>
                <a:lnTo>
                  <a:pt x="784978" y="2212360"/>
                </a:lnTo>
                <a:lnTo>
                  <a:pt x="681987" y="2216757"/>
                </a:lnTo>
                <a:lnTo>
                  <a:pt x="669923" y="2211682"/>
                </a:lnTo>
                <a:cubicBezTo>
                  <a:pt x="675432" y="2197125"/>
                  <a:pt x="665394" y="2205767"/>
                  <a:pt x="648680" y="2206229"/>
                </a:cubicBezTo>
                <a:cubicBezTo>
                  <a:pt x="653511" y="2183723"/>
                  <a:pt x="607806" y="2194090"/>
                  <a:pt x="597225" y="2180999"/>
                </a:cubicBezTo>
                <a:cubicBezTo>
                  <a:pt x="584838" y="2181847"/>
                  <a:pt x="571827" y="2182333"/>
                  <a:pt x="558449" y="2182346"/>
                </a:cubicBezTo>
                <a:lnTo>
                  <a:pt x="550517" y="2182060"/>
                </a:lnTo>
                <a:lnTo>
                  <a:pt x="550309" y="2181825"/>
                </a:lnTo>
                <a:cubicBezTo>
                  <a:pt x="548471" y="2181269"/>
                  <a:pt x="545824" y="2180990"/>
                  <a:pt x="541836" y="2181063"/>
                </a:cubicBezTo>
                <a:lnTo>
                  <a:pt x="536057" y="2181537"/>
                </a:lnTo>
                <a:lnTo>
                  <a:pt x="520671" y="2180980"/>
                </a:lnTo>
                <a:lnTo>
                  <a:pt x="515024" y="2179258"/>
                </a:lnTo>
                <a:lnTo>
                  <a:pt x="512278" y="2176369"/>
                </a:lnTo>
                <a:lnTo>
                  <a:pt x="480419" y="2167807"/>
                </a:lnTo>
                <a:cubicBezTo>
                  <a:pt x="458012" y="2174781"/>
                  <a:pt x="449332" y="2162566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36093" y="2150634"/>
                  <a:pt x="209811" y="2132011"/>
                  <a:pt x="169207" y="2128100"/>
                </a:cubicBezTo>
                <a:lnTo>
                  <a:pt x="93149" y="2105324"/>
                </a:lnTo>
                <a:lnTo>
                  <a:pt x="88109" y="2106704"/>
                </a:lnTo>
                <a:cubicBezTo>
                  <a:pt x="84511" y="2107398"/>
                  <a:pt x="81960" y="2107528"/>
                  <a:pt x="80022" y="2107254"/>
                </a:cubicBezTo>
                <a:lnTo>
                  <a:pt x="79717" y="2107046"/>
                </a:lnTo>
                <a:lnTo>
                  <a:pt x="72352" y="2107991"/>
                </a:lnTo>
                <a:cubicBezTo>
                  <a:pt x="60160" y="2110089"/>
                  <a:pt x="48530" y="2112610"/>
                  <a:pt x="37645" y="2115401"/>
                </a:cubicBez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2366D5-AAE6-7236-CF94-85F244EEC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7" y="741082"/>
            <a:ext cx="9274512" cy="9496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Initial Plan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501A971-CEBD-4E4B-8529-3BB4F4100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60460" y="6189260"/>
            <a:ext cx="7831541" cy="668740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C0E225A-2CD0-8265-239A-62938F9FD80B}"/>
              </a:ext>
            </a:extLst>
          </p:cNvPr>
          <p:cNvSpPr txBox="1">
            <a:spLocks/>
          </p:cNvSpPr>
          <p:nvPr/>
        </p:nvSpPr>
        <p:spPr>
          <a:xfrm>
            <a:off x="7877990" y="5956991"/>
            <a:ext cx="2237076" cy="297759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740664">
              <a:spcAft>
                <a:spcPts val="600"/>
              </a:spcAft>
            </a:pPr>
            <a:fld id="{F91729D4-A164-47A3-830D-E792BCE699E4}" type="slidenum">
              <a:rPr lang="en-US" sz="810" kern="1200" spc="243">
                <a:solidFill>
                  <a:srgbClr val="405C3A"/>
                </a:solidFill>
                <a:latin typeface="+mn-lt"/>
                <a:ea typeface="+mn-ea"/>
                <a:cs typeface="+mn-cs"/>
              </a:rPr>
              <a:pPr algn="r" defTabSz="740664">
                <a:spcAft>
                  <a:spcPts val="600"/>
                </a:spcAft>
              </a:pPr>
              <a:t>3</a:t>
            </a:fld>
            <a:endParaRPr lang="en-US" sz="1000" spc="3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DE8A5-1559-22E8-E3EA-C65851C91628}"/>
              </a:ext>
            </a:extLst>
          </p:cNvPr>
          <p:cNvSpPr>
            <a:spLocks/>
          </p:cNvSpPr>
          <p:nvPr/>
        </p:nvSpPr>
        <p:spPr>
          <a:xfrm>
            <a:off x="1539607" y="2800891"/>
            <a:ext cx="7765265" cy="272643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defTabSz="740664">
              <a:spcAft>
                <a:spcPts val="600"/>
              </a:spcAft>
            </a:pPr>
            <a:endParaRPr lang="en-US" sz="1458" kern="1200">
              <a:solidFill>
                <a:schemeClr val="tx1"/>
              </a:solidFill>
              <a:latin typeface="+mn-lt"/>
              <a:ea typeface="+mn-ea"/>
              <a:cs typeface="Segoe UI Light"/>
            </a:endParaRPr>
          </a:p>
          <a:p>
            <a:pPr>
              <a:spcAft>
                <a:spcPts val="600"/>
              </a:spcAft>
            </a:pPr>
            <a:endParaRPr lang="en-US">
              <a:cs typeface="Segoe U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1AEB59-9BFE-8D4F-F313-A9A456B59C40}"/>
              </a:ext>
            </a:extLst>
          </p:cNvPr>
          <p:cNvSpPr txBox="1"/>
          <p:nvPr/>
        </p:nvSpPr>
        <p:spPr>
          <a:xfrm>
            <a:off x="1318204" y="1791804"/>
            <a:ext cx="4775493" cy="4719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740664">
              <a:spcAft>
                <a:spcPts val="600"/>
              </a:spcAft>
            </a:pPr>
            <a:endParaRPr lang="en-US" sz="2268" kern="1200">
              <a:solidFill>
                <a:schemeClr val="tx1"/>
              </a:solidFill>
              <a:latin typeface="+mn-lt"/>
              <a:ea typeface="+mn-ea"/>
              <a:cs typeface="Segoe UI Light"/>
            </a:endParaRPr>
          </a:p>
          <a:p>
            <a:pPr marL="277495" indent="-277495" defTabSz="740664">
              <a:spcAft>
                <a:spcPts val="600"/>
              </a:spcAft>
              <a:buAutoNum type="arabicParenR"/>
            </a:pPr>
            <a:r>
              <a:rPr lang="en-US" sz="2250" kern="1200">
                <a:latin typeface="+mn-lt"/>
                <a:ea typeface="+mn-ea"/>
                <a:cs typeface="Segoe UI Light"/>
              </a:rPr>
              <a:t>Look at your syllabi </a:t>
            </a:r>
            <a:r>
              <a:rPr lang="en-US" sz="2250">
                <a:cs typeface="Segoe UI Light"/>
              </a:rPr>
              <a:t>and create</a:t>
            </a:r>
            <a:r>
              <a:rPr lang="en-US" sz="2250" kern="1200">
                <a:latin typeface="+mn-lt"/>
                <a:ea typeface="+mn-ea"/>
                <a:cs typeface="Segoe UI Light"/>
              </a:rPr>
              <a:t> a study calendar including your finals.</a:t>
            </a:r>
            <a:endParaRPr lang="en-US" sz="2250" kern="1200">
              <a:latin typeface="+mn-lt"/>
              <a:cs typeface="Segoe UI Light"/>
            </a:endParaRPr>
          </a:p>
          <a:p>
            <a:pPr marL="277495" indent="-277495" defTabSz="740664">
              <a:spcAft>
                <a:spcPts val="600"/>
              </a:spcAft>
              <a:buAutoNum type="arabicParenR"/>
            </a:pPr>
            <a:endParaRPr lang="en-US" sz="2250" kern="1200">
              <a:latin typeface="+mn-lt"/>
              <a:cs typeface="Segoe UI Light"/>
            </a:endParaRPr>
          </a:p>
          <a:p>
            <a:pPr marL="277495" indent="-277495" defTabSz="740664">
              <a:spcAft>
                <a:spcPts val="600"/>
              </a:spcAft>
              <a:buAutoNum type="arabicParenR"/>
            </a:pPr>
            <a:r>
              <a:rPr lang="en-US" sz="2250" b="1" kern="1200">
                <a:latin typeface="+mn-lt"/>
                <a:ea typeface="+mn-ea"/>
                <a:cs typeface="Segoe UI Light"/>
              </a:rPr>
              <a:t>Be sure to consider the following:</a:t>
            </a:r>
            <a:endParaRPr lang="en-US" sz="2250" b="1" kern="1200">
              <a:latin typeface="+mn-lt"/>
              <a:cs typeface="Segoe UI Light"/>
            </a:endParaRPr>
          </a:p>
          <a:p>
            <a:pPr marL="647700" lvl="1" indent="-277495" defTabSz="740664">
              <a:spcAft>
                <a:spcPts val="600"/>
              </a:spcAft>
              <a:buFont typeface="Courier New"/>
              <a:buChar char="o"/>
            </a:pPr>
            <a:r>
              <a:rPr lang="en-US" sz="2250" kern="1200">
                <a:latin typeface="+mn-lt"/>
                <a:ea typeface="+mn-ea"/>
                <a:cs typeface="Segoe UI Light"/>
              </a:rPr>
              <a:t>Time of day</a:t>
            </a:r>
            <a:r>
              <a:rPr lang="en-US" sz="2250">
                <a:cs typeface="Segoe UI Light"/>
              </a:rPr>
              <a:t> you are most focused</a:t>
            </a:r>
            <a:endParaRPr lang="en-US" sz="2250" kern="1200">
              <a:latin typeface="+mn-lt"/>
              <a:cs typeface="Segoe UI Light"/>
            </a:endParaRPr>
          </a:p>
          <a:p>
            <a:pPr marL="647700" lvl="1" indent="-277495" defTabSz="740664">
              <a:spcAft>
                <a:spcPts val="600"/>
              </a:spcAft>
              <a:buFont typeface="Courier New"/>
              <a:buChar char="o"/>
            </a:pPr>
            <a:r>
              <a:rPr lang="en-US" sz="2250">
                <a:cs typeface="Segoe UI Light"/>
              </a:rPr>
              <a:t>Location – Distraction free environments</a:t>
            </a:r>
            <a:endParaRPr lang="en-US" sz="2250" kern="1200">
              <a:latin typeface="+mn-lt"/>
              <a:cs typeface="Segoe UI Light"/>
            </a:endParaRPr>
          </a:p>
          <a:p>
            <a:pPr marL="647700" lvl="1" indent="-277495" defTabSz="740664">
              <a:spcAft>
                <a:spcPts val="600"/>
              </a:spcAft>
              <a:buFont typeface="Courier New"/>
              <a:buChar char="o"/>
            </a:pPr>
            <a:r>
              <a:rPr lang="en-US" sz="2250" kern="1200">
                <a:latin typeface="+mn-lt"/>
                <a:ea typeface="+mn-ea"/>
                <a:cs typeface="Segoe UI Light"/>
              </a:rPr>
              <a:t>Whether having a study partner is right for you</a:t>
            </a:r>
            <a:endParaRPr lang="en-US" sz="2250" kern="1200">
              <a:latin typeface="+mn-lt"/>
              <a:cs typeface="Segoe UI Light"/>
            </a:endParaRPr>
          </a:p>
          <a:p>
            <a:pPr marL="342900" indent="-342900">
              <a:spcAft>
                <a:spcPts val="600"/>
              </a:spcAft>
              <a:buFontTx/>
              <a:buAutoNum type="arabicParenR"/>
            </a:pPr>
            <a:endParaRPr lang="en-US">
              <a:cs typeface="Segoe UI Light"/>
            </a:endParaRPr>
          </a:p>
        </p:txBody>
      </p:sp>
      <p:pic>
        <p:nvPicPr>
          <p:cNvPr id="8" name="Picture 7" descr="Red marker and calendar">
            <a:extLst>
              <a:ext uri="{FF2B5EF4-FFF2-40B4-BE49-F238E27FC236}">
                <a16:creationId xmlns:a16="http://schemas.microsoft.com/office/drawing/2014/main" id="{F2E3916A-4E26-8F1B-55C5-F1A2A7339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791" y="2177183"/>
            <a:ext cx="5284818" cy="359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84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C0E225A-2CD0-8265-239A-62938F9FD80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1729D4-A164-47A3-830D-E792BCE699E4}" type="slidenum">
              <a:rPr lang="en-US" sz="1000" spc="300" smtClean="0">
                <a:solidFill>
                  <a:schemeClr val="accent1">
                    <a:lumMod val="75000"/>
                  </a:schemeClr>
                </a:solidFill>
              </a:rPr>
              <a:pPr algn="r"/>
              <a:t>30</a:t>
            </a:fld>
            <a:endParaRPr lang="en-US" sz="1000" spc="3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Content Placeholder 1" descr="A screenshot of a web page&#10;&#10;Description automatically generated">
            <a:extLst>
              <a:ext uri="{FF2B5EF4-FFF2-40B4-BE49-F238E27FC236}">
                <a16:creationId xmlns:a16="http://schemas.microsoft.com/office/drawing/2014/main" id="{1DB0F760-54F8-A61E-358A-6E223D26448F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604240" y="7781"/>
            <a:ext cx="9022002" cy="6829998"/>
          </a:xfrm>
        </p:spPr>
      </p:pic>
    </p:spTree>
    <p:extLst>
      <p:ext uri="{BB962C8B-B14F-4D97-AF65-F5344CB8AC3E}">
        <p14:creationId xmlns:p14="http://schemas.microsoft.com/office/powerpoint/2010/main" val="406861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itting on a chair with a computer&#10;&#10;Description automatically generated">
            <a:extLst>
              <a:ext uri="{FF2B5EF4-FFF2-40B4-BE49-F238E27FC236}">
                <a16:creationId xmlns:a16="http://schemas.microsoft.com/office/drawing/2014/main" id="{8CD7BFD6-CD09-547A-9102-4ADC4C0018F8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604241" y="23174"/>
            <a:ext cx="8983516" cy="6814606"/>
          </a:xfrm>
        </p:spPr>
      </p:pic>
    </p:spTree>
    <p:extLst>
      <p:ext uri="{BB962C8B-B14F-4D97-AF65-F5344CB8AC3E}">
        <p14:creationId xmlns:p14="http://schemas.microsoft.com/office/powerpoint/2010/main" val="1924445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text&#10;&#10;Description automatically generated">
            <a:extLst>
              <a:ext uri="{FF2B5EF4-FFF2-40B4-BE49-F238E27FC236}">
                <a16:creationId xmlns:a16="http://schemas.microsoft.com/office/drawing/2014/main" id="{AFF81AAC-7CC5-40E3-42A4-78A84EF1BE63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650421" y="23173"/>
            <a:ext cx="8891153" cy="6806909"/>
          </a:xfrm>
        </p:spPr>
      </p:pic>
    </p:spTree>
    <p:extLst>
      <p:ext uri="{BB962C8B-B14F-4D97-AF65-F5344CB8AC3E}">
        <p14:creationId xmlns:p14="http://schemas.microsoft.com/office/powerpoint/2010/main" val="169129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85468-3683-5DD3-2546-AB015350E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Dual coding</a:t>
            </a:r>
            <a:endParaRPr lang="en-US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54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9EF7DE39-8E28-F111-3607-1C1E8F1450BE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573452" y="15474"/>
            <a:ext cx="9037395" cy="6830001"/>
          </a:xfrm>
        </p:spPr>
      </p:pic>
    </p:spTree>
    <p:extLst>
      <p:ext uri="{BB962C8B-B14F-4D97-AF65-F5344CB8AC3E}">
        <p14:creationId xmlns:p14="http://schemas.microsoft.com/office/powerpoint/2010/main" val="3259904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ith a speech bubble&#10;&#10;Description automatically generated">
            <a:extLst>
              <a:ext uri="{FF2B5EF4-FFF2-40B4-BE49-F238E27FC236}">
                <a16:creationId xmlns:a16="http://schemas.microsoft.com/office/drawing/2014/main" id="{B6707BDF-39F2-6D60-6F6C-1A75C782CFA9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611936" y="61659"/>
            <a:ext cx="8968122" cy="6737637"/>
          </a:xfrm>
        </p:spPr>
      </p:pic>
    </p:spTree>
    <p:extLst>
      <p:ext uri="{BB962C8B-B14F-4D97-AF65-F5344CB8AC3E}">
        <p14:creationId xmlns:p14="http://schemas.microsoft.com/office/powerpoint/2010/main" val="2282512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950E648-65BE-7227-81F9-0210C9C4EFCE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573451" y="23173"/>
            <a:ext cx="9045094" cy="6814608"/>
          </a:xfrm>
        </p:spPr>
      </p:pic>
    </p:spTree>
    <p:extLst>
      <p:ext uri="{BB962C8B-B14F-4D97-AF65-F5344CB8AC3E}">
        <p14:creationId xmlns:p14="http://schemas.microsoft.com/office/powerpoint/2010/main" val="1330653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Study Strategies: Dual Coding">
            <a:hlinkClick r:id="" action="ppaction://media"/>
            <a:extLst>
              <a:ext uri="{FF2B5EF4-FFF2-40B4-BE49-F238E27FC236}">
                <a16:creationId xmlns:a16="http://schemas.microsoft.com/office/drawing/2014/main" id="{52F539D9-FB88-4D26-8D7C-6FE7A9687750}"/>
              </a:ext>
            </a:extLst>
          </p:cNvPr>
          <p:cNvPicPr>
            <a:picLocks noGrp="1" noRot="1" noChangeAspect="1"/>
          </p:cNvPicPr>
          <p:nvPr>
            <p:ph sz="quarter" idx="17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8297" y="207723"/>
            <a:ext cx="11481518" cy="6452849"/>
          </a:xfrm>
        </p:spPr>
      </p:pic>
    </p:spTree>
    <p:extLst>
      <p:ext uri="{BB962C8B-B14F-4D97-AF65-F5344CB8AC3E}">
        <p14:creationId xmlns:p14="http://schemas.microsoft.com/office/powerpoint/2010/main" val="2812053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C0E225A-2CD0-8265-239A-62938F9FD80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1729D4-A164-47A3-830D-E792BCE699E4}" type="slidenum">
              <a:rPr lang="en-US" sz="1000" spc="300" smtClean="0">
                <a:solidFill>
                  <a:schemeClr val="accent1">
                    <a:lumMod val="75000"/>
                  </a:schemeClr>
                </a:solidFill>
              </a:rPr>
              <a:pPr algn="r"/>
              <a:t>38</a:t>
            </a:fld>
            <a:endParaRPr lang="en-US" sz="1000" spc="3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 descr="Image">
            <a:extLst>
              <a:ext uri="{FF2B5EF4-FFF2-40B4-BE49-F238E27FC236}">
                <a16:creationId xmlns:a16="http://schemas.microsoft.com/office/drawing/2014/main" id="{5AFCDE0C-92A2-5588-C546-B08F7F29B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50" y="-6350"/>
            <a:ext cx="69215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841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aby with a frowning face&#10;&#10;Description automatically generated">
            <a:extLst>
              <a:ext uri="{FF2B5EF4-FFF2-40B4-BE49-F238E27FC236}">
                <a16:creationId xmlns:a16="http://schemas.microsoft.com/office/drawing/2014/main" id="{A6482602-02A4-B305-9AFD-D4B2D4E93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398" y="334876"/>
            <a:ext cx="9887862" cy="618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94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2366D5-AAE6-7236-CF94-85F244EE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/>
              <a:t>Timing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C0E225A-2CD0-8265-239A-62938F9FD80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1729D4-A164-47A3-830D-E792BCE699E4}" type="slidenum">
              <a:rPr lang="en-US" sz="1000" spc="300" smtClean="0">
                <a:solidFill>
                  <a:schemeClr val="accent1">
                    <a:lumMod val="75000"/>
                  </a:schemeClr>
                </a:solidFill>
              </a:rPr>
              <a:pPr algn="r"/>
              <a:t>4</a:t>
            </a:fld>
            <a:endParaRPr lang="en-US" sz="1000" spc="3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DE8A5-1559-22E8-E3EA-C65851C9162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199" y="1715615"/>
            <a:ext cx="6001474" cy="3343275"/>
          </a:xfrm>
        </p:spPr>
        <p:txBody>
          <a:bodyPr lIns="91440" tIns="45720" rIns="91440" bIns="45720" anchor="t"/>
          <a:lstStyle/>
          <a:p>
            <a:pPr marL="457200" indent="-457200"/>
            <a:r>
              <a:rPr lang="en-US" sz="3200">
                <a:ea typeface="+mn-lt"/>
                <a:cs typeface="+mn-lt"/>
              </a:rPr>
              <a:t>Figure out when you are most productive and best able to focus.</a:t>
            </a:r>
          </a:p>
          <a:p>
            <a:pPr marL="457200" indent="-457200"/>
            <a:r>
              <a:rPr lang="en-US" sz="3200">
                <a:ea typeface="+mn-lt"/>
                <a:cs typeface="+mn-lt"/>
              </a:rPr>
              <a:t>This may be first thing in the morning, late at night, after a meal, etc. </a:t>
            </a:r>
            <a:endParaRPr lang="en-US" sz="3200">
              <a:cs typeface="Segoe UI Light"/>
            </a:endParaRPr>
          </a:p>
          <a:p>
            <a:pPr marL="457200" indent="-457200"/>
            <a:r>
              <a:rPr lang="en-US" sz="3200" b="1">
                <a:cs typeface="Segoe UI Light"/>
              </a:rPr>
              <a:t>Plan your study/work sessions during your most productive times.</a:t>
            </a:r>
          </a:p>
          <a:p>
            <a:pPr marL="0" indent="0">
              <a:buNone/>
            </a:pPr>
            <a:endParaRPr lang="en-US">
              <a:cs typeface="Segoe UI Light"/>
            </a:endParaRPr>
          </a:p>
          <a:p>
            <a:endParaRPr lang="en-US">
              <a:cs typeface="Segoe UI Light"/>
            </a:endParaRPr>
          </a:p>
        </p:txBody>
      </p:sp>
      <p:pic>
        <p:nvPicPr>
          <p:cNvPr id="7" name="Picture 6" descr="Half face clock on a wall">
            <a:extLst>
              <a:ext uri="{FF2B5EF4-FFF2-40B4-BE49-F238E27FC236}">
                <a16:creationId xmlns:a16="http://schemas.microsoft.com/office/drawing/2014/main" id="{F13D56B2-56B2-47B3-AF60-59C3F5C17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267" y="3429481"/>
            <a:ext cx="4554781" cy="334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411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8F9A-8029-DD0C-9CBC-E2B83A1DC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Segoe UI Light"/>
              </a:rPr>
              <a:t>References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8F516-EEF7-AE4F-36B1-E6FB1D8809D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199" y="1711503"/>
            <a:ext cx="10515600" cy="334327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"The Body Double." ADD.org, Attention Deficit Disorder Association, add.org/the-body-double/. Accessed 23 May 2024.</a:t>
            </a:r>
          </a:p>
          <a:p>
            <a:pPr>
              <a:buNone/>
            </a:pPr>
            <a:r>
              <a:rPr lang="en-US" sz="2000">
                <a:ea typeface="+mn-lt"/>
                <a:cs typeface="+mn-lt"/>
              </a:rPr>
              <a:t>"How to Create a Study Ritual." Launchpad, Charles Darwin University, </a:t>
            </a:r>
            <a:r>
              <a:rPr lang="en-US" sz="2000">
                <a:ea typeface="+mn-lt"/>
                <a:cs typeface="+mn-lt"/>
                <a:hlinkClick r:id="rId2"/>
              </a:rPr>
              <a:t>www.cdu.edu.au/launchpad/student-life/how-create-study-ritual</a:t>
            </a:r>
            <a:r>
              <a:rPr lang="en-US" sz="2000">
                <a:ea typeface="+mn-lt"/>
                <a:cs typeface="+mn-lt"/>
              </a:rPr>
              <a:t>. Accessed 23 May 2024.</a:t>
            </a:r>
          </a:p>
          <a:p>
            <a:pPr>
              <a:buNone/>
            </a:pPr>
            <a:r>
              <a:rPr lang="en-US" sz="2000">
                <a:ea typeface="+mn-lt"/>
                <a:cs typeface="+mn-lt"/>
              </a:rPr>
              <a:t>The Learning Scientists. </a:t>
            </a:r>
            <a:r>
              <a:rPr lang="en-US" sz="2000">
                <a:ea typeface="+mn-lt"/>
                <a:cs typeface="+mn-lt"/>
                <a:hlinkClick r:id="rId3"/>
              </a:rPr>
              <a:t>www.learningscientists.org/</a:t>
            </a:r>
            <a:r>
              <a:rPr lang="en-US" sz="2000">
                <a:ea typeface="+mn-lt"/>
                <a:cs typeface="+mn-lt"/>
              </a:rPr>
              <a:t>. Accessed 23 May 2024.</a:t>
            </a:r>
            <a:endParaRPr lang="en-US" sz="2000">
              <a:cs typeface="Segoe UI Light"/>
            </a:endParaRPr>
          </a:p>
          <a:p>
            <a:pPr>
              <a:buNone/>
            </a:pPr>
            <a:r>
              <a:rPr lang="en-US" sz="2000">
                <a:ea typeface="+mn-lt"/>
                <a:cs typeface="+mn-lt"/>
              </a:rPr>
              <a:t>"Using PATS." Learning Toolbox, James Madison University, coe.jmu.edu/</a:t>
            </a:r>
            <a:r>
              <a:rPr lang="en-US" sz="2000" err="1">
                <a:ea typeface="+mn-lt"/>
                <a:cs typeface="+mn-lt"/>
              </a:rPr>
              <a:t>learningtoolbox</a:t>
            </a:r>
            <a:r>
              <a:rPr lang="en-US" sz="2000">
                <a:ea typeface="+mn-lt"/>
                <a:cs typeface="+mn-lt"/>
              </a:rPr>
              <a:t>/pats.html. Accessed 23 May 2024.</a:t>
            </a:r>
            <a:endParaRPr lang="en-US" sz="2000"/>
          </a:p>
          <a:p>
            <a:pPr marL="0" indent="0">
              <a:buNone/>
            </a:pPr>
            <a:endParaRPr lang="en-US"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21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2366D5-AAE6-7236-CF94-85F244EE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/>
              <a:t>Find a Good place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C0E225A-2CD0-8265-239A-62938F9FD80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1729D4-A164-47A3-830D-E792BCE699E4}" type="slidenum">
              <a:rPr lang="en-US" sz="1000" spc="300" smtClean="0">
                <a:solidFill>
                  <a:schemeClr val="accent1">
                    <a:lumMod val="75000"/>
                  </a:schemeClr>
                </a:solidFill>
              </a:rPr>
              <a:pPr algn="r"/>
              <a:t>5</a:t>
            </a:fld>
            <a:endParaRPr lang="en-US" sz="1000" spc="3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DE8A5-1559-22E8-E3EA-C65851C9162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4172" y="1943408"/>
            <a:ext cx="6464461" cy="3343275"/>
          </a:xfrm>
        </p:spPr>
        <p:txBody>
          <a:bodyPr lIns="91440" tIns="45720" rIns="91440" bIns="45720" anchor="t"/>
          <a:lstStyle/>
          <a:p>
            <a:r>
              <a:rPr lang="en-US" sz="2400">
                <a:ea typeface="+mn-lt"/>
                <a:cs typeface="+mn-lt"/>
              </a:rPr>
              <a:t>Picking a good place to study is crucial.</a:t>
            </a:r>
          </a:p>
          <a:p>
            <a:r>
              <a:rPr lang="en-US" sz="2400">
                <a:ea typeface="+mn-lt"/>
                <a:cs typeface="+mn-lt"/>
              </a:rPr>
              <a:t>First, identify what distracts you. Find an environment that limits these distractions.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Examples: Library, Dorm Lounge, outdoors by the pond, etc.</a:t>
            </a:r>
          </a:p>
          <a:p>
            <a:r>
              <a:rPr lang="en-US" sz="2400">
                <a:ea typeface="+mn-lt"/>
                <a:cs typeface="+mn-lt"/>
              </a:rPr>
              <a:t>Get out of the habit of studying in bed.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Train yourself to associate that being in your bed means "sleep" and the chair or table means "read". (This will also help if you have trouble sleeping.)</a:t>
            </a:r>
            <a:endParaRPr lang="en-US">
              <a:cs typeface="Segoe UI Light"/>
            </a:endParaRPr>
          </a:p>
          <a:p>
            <a:endParaRPr lang="en-US">
              <a:cs typeface="Segoe UI Light"/>
            </a:endParaRPr>
          </a:p>
        </p:txBody>
      </p:sp>
      <p:pic>
        <p:nvPicPr>
          <p:cNvPr id="2" name="Picture 1" descr="Student looking at books while seated alone in library at night">
            <a:extLst>
              <a:ext uri="{FF2B5EF4-FFF2-40B4-BE49-F238E27FC236}">
                <a16:creationId xmlns:a16="http://schemas.microsoft.com/office/drawing/2014/main" id="{B07BC0AA-AF3A-4FBC-2DB7-028E9D485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822" y="2061575"/>
            <a:ext cx="5020849" cy="332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89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2366D5-AAE6-7236-CF94-85F244EE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Segoe UI Light"/>
              </a:rPr>
              <a:t>Study partners (body doubling)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C0E225A-2CD0-8265-239A-62938F9FD80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1729D4-A164-47A3-830D-E792BCE699E4}" type="slidenum">
              <a:rPr lang="en-US" sz="1000" spc="300" smtClean="0">
                <a:solidFill>
                  <a:schemeClr val="accent1">
                    <a:lumMod val="75000"/>
                  </a:schemeClr>
                </a:solidFill>
              </a:rPr>
              <a:pPr algn="r"/>
              <a:t>6</a:t>
            </a:fld>
            <a:endParaRPr lang="en-US" sz="1000" spc="3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DE8A5-1559-22E8-E3EA-C65851C9162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199" y="2016477"/>
            <a:ext cx="6126866" cy="334327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Studying or working alongside others can be motivating. </a:t>
            </a: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Pick your study partners carefully. </a:t>
            </a: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Try to select those with good study habits and make an effort to focus on the work - save chatting for break time! </a:t>
            </a:r>
            <a:endParaRPr lang="en-US">
              <a:cs typeface="Segoe UI Light"/>
            </a:endParaRPr>
          </a:p>
        </p:txBody>
      </p:sp>
      <p:pic>
        <p:nvPicPr>
          <p:cNvPr id="2" name="Picture 1" descr="Group of friends">
            <a:extLst>
              <a:ext uri="{FF2B5EF4-FFF2-40B4-BE49-F238E27FC236}">
                <a16:creationId xmlns:a16="http://schemas.microsoft.com/office/drawing/2014/main" id="{F0520E19-AC7E-7AC9-395C-982A4FD69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068" y="2343411"/>
            <a:ext cx="4425864" cy="301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2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2366D5-AAE6-7236-CF94-85F244EE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/>
              <a:t>Study Rituals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C0E225A-2CD0-8265-239A-62938F9FD80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91729D4-A164-47A3-830D-E792BCE699E4}" type="slidenum">
              <a:rPr lang="en-US" sz="1000" spc="300" smtClean="0">
                <a:solidFill>
                  <a:schemeClr val="accent1">
                    <a:lumMod val="75000"/>
                  </a:schemeClr>
                </a:solidFill>
              </a:rPr>
              <a:pPr algn="r"/>
              <a:t>7</a:t>
            </a:fld>
            <a:endParaRPr lang="en-US" sz="1000" spc="3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DE8A5-1559-22E8-E3EA-C65851C9162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4499" y="931416"/>
            <a:ext cx="6705600" cy="439006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>
              <a:cs typeface="Segoe UI Ligh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Segoe UI Light"/>
              </a:rPr>
              <a:t>Book your favorite study room at the library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Segoe UI Light"/>
              </a:rPr>
              <a:t>Get your favorite drink or snack to have while you study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Segoe UI Light"/>
              </a:rPr>
              <a:t>Wear a comfy outfit to study in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Segoe UI Light"/>
              </a:rPr>
              <a:t>Create a playlist to listen to while you study (if music isn't distracting)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Segoe UI Light"/>
              </a:rPr>
              <a:t>Use your fun pens and highlighters to make notes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Segoe UI Light"/>
              </a:rPr>
              <a:t>Plan to call or meet up with a friend when you're done studying for the day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Segoe UI Light"/>
              </a:rPr>
              <a:t>Treat yourself when you hit your study goal for the day (watch a movie, get a sweet treat, </a:t>
            </a:r>
            <a:r>
              <a:rPr lang="en-US" err="1">
                <a:cs typeface="Segoe UI Light"/>
              </a:rPr>
              <a:t>etc</a:t>
            </a:r>
            <a:r>
              <a:rPr lang="en-US">
                <a:cs typeface="Segoe UI Light"/>
              </a:rPr>
              <a:t>)</a:t>
            </a:r>
          </a:p>
        </p:txBody>
      </p:sp>
      <p:pic>
        <p:nvPicPr>
          <p:cNvPr id="2" name="Picture 1" descr="Cappuccino with plant design">
            <a:extLst>
              <a:ext uri="{FF2B5EF4-FFF2-40B4-BE49-F238E27FC236}">
                <a16:creationId xmlns:a16="http://schemas.microsoft.com/office/drawing/2014/main" id="{85251E90-A204-AECF-A726-F41387E70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300" y="1472929"/>
            <a:ext cx="4521200" cy="302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13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2366D5-AAE6-7236-CF94-85F244EEC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Six strategies for effective learning </a:t>
            </a:r>
            <a:endParaRPr lang="en-US" sz="3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C0E225A-2CD0-8265-239A-62938F9FD80B}"/>
              </a:ext>
            </a:extLst>
          </p:cNvPr>
          <p:cNvSpPr txBox="1">
            <a:spLocks/>
          </p:cNvSpPr>
          <p:nvPr/>
        </p:nvSpPr>
        <p:spPr>
          <a:xfrm>
            <a:off x="8280991" y="5854935"/>
            <a:ext cx="2383627" cy="31726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786384">
              <a:spcAft>
                <a:spcPts val="600"/>
              </a:spcAft>
            </a:pPr>
            <a:fld id="{F91729D4-A164-47A3-830D-E792BCE699E4}" type="slidenum">
              <a:rPr lang="en-US" sz="860" kern="1200" spc="258">
                <a:solidFill>
                  <a:srgbClr val="405C3A"/>
                </a:solidFill>
                <a:latin typeface="+mn-lt"/>
                <a:ea typeface="+mn-ea"/>
                <a:cs typeface="+mn-cs"/>
              </a:rPr>
              <a:pPr algn="r" defTabSz="786384">
                <a:spcAft>
                  <a:spcPts val="600"/>
                </a:spcAft>
              </a:pPr>
              <a:t>8</a:t>
            </a:fld>
            <a:endParaRPr lang="en-US" sz="1000" spc="3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DE8A5-1559-22E8-E3EA-C65851C91628}"/>
              </a:ext>
            </a:extLst>
          </p:cNvPr>
          <p:cNvSpPr>
            <a:spLocks/>
          </p:cNvSpPr>
          <p:nvPr/>
        </p:nvSpPr>
        <p:spPr>
          <a:xfrm>
            <a:off x="1527382" y="2011363"/>
            <a:ext cx="8564900" cy="290504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defTabSz="786384">
              <a:spcAft>
                <a:spcPts val="600"/>
              </a:spcAft>
            </a:pPr>
            <a:r>
              <a:rPr lang="en-US" sz="2050" kern="1200">
                <a:latin typeface="+mn-lt"/>
                <a:ea typeface="+mn-lt"/>
                <a:cs typeface="+mn-lt"/>
              </a:rPr>
              <a:t>All of these strategies have supporting evidence from cognitive psychology:</a:t>
            </a:r>
            <a:endParaRPr lang="en-US" sz="2050" kern="1200">
              <a:latin typeface="+mn-lt"/>
              <a:ea typeface="+mn-ea"/>
              <a:cs typeface="+mn-cs"/>
            </a:endParaRPr>
          </a:p>
          <a:p>
            <a:pPr defTabSz="786384">
              <a:spcAft>
                <a:spcPts val="600"/>
              </a:spcAft>
            </a:pPr>
            <a:endParaRPr lang="en-US" sz="2064" kern="120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pPr defTabSz="786384">
              <a:spcAft>
                <a:spcPts val="600"/>
              </a:spcAft>
            </a:pPr>
            <a:r>
              <a:rPr lang="en-US" sz="2050" kern="1200">
                <a:latin typeface="+mn-lt"/>
                <a:ea typeface="+mn-lt"/>
                <a:cs typeface="+mn-lt"/>
              </a:rPr>
              <a:t>Spaced Practice</a:t>
            </a:r>
          </a:p>
          <a:p>
            <a:pPr defTabSz="786384">
              <a:spcAft>
                <a:spcPts val="600"/>
              </a:spcAft>
            </a:pPr>
            <a:r>
              <a:rPr lang="en-US" sz="2050" kern="1200">
                <a:latin typeface="+mn-lt"/>
                <a:ea typeface="+mn-ea"/>
                <a:cs typeface="Segoe UI Light"/>
              </a:rPr>
              <a:t>Retrieval Practice</a:t>
            </a:r>
            <a:endParaRPr lang="en-US" sz="2050" kern="1200">
              <a:latin typeface="+mn-lt"/>
              <a:cs typeface="Segoe UI Light"/>
            </a:endParaRPr>
          </a:p>
          <a:p>
            <a:pPr defTabSz="786384">
              <a:spcAft>
                <a:spcPts val="600"/>
              </a:spcAft>
            </a:pPr>
            <a:r>
              <a:rPr lang="en-US" sz="2050" kern="1200">
                <a:latin typeface="+mn-lt"/>
                <a:ea typeface="+mn-ea"/>
                <a:cs typeface="Segoe UI Light"/>
              </a:rPr>
              <a:t>Elaboration</a:t>
            </a:r>
            <a:endParaRPr lang="en-US" sz="2050" kern="1200">
              <a:latin typeface="+mn-lt"/>
              <a:cs typeface="Segoe UI Light"/>
            </a:endParaRPr>
          </a:p>
          <a:p>
            <a:pPr defTabSz="786384">
              <a:spcAft>
                <a:spcPts val="600"/>
              </a:spcAft>
            </a:pPr>
            <a:r>
              <a:rPr lang="en-US" sz="2050" kern="1200">
                <a:latin typeface="+mn-lt"/>
                <a:ea typeface="+mn-ea"/>
                <a:cs typeface="Segoe UI Light"/>
              </a:rPr>
              <a:t>Interleaving</a:t>
            </a:r>
            <a:endParaRPr lang="en-US" sz="2050" kern="1200">
              <a:latin typeface="+mn-lt"/>
              <a:cs typeface="Segoe UI Light"/>
            </a:endParaRPr>
          </a:p>
          <a:p>
            <a:pPr defTabSz="786384">
              <a:spcAft>
                <a:spcPts val="600"/>
              </a:spcAft>
            </a:pPr>
            <a:r>
              <a:rPr lang="en-US" sz="2050" kern="1200">
                <a:latin typeface="+mn-lt"/>
                <a:ea typeface="+mn-ea"/>
                <a:cs typeface="Segoe UI Light"/>
              </a:rPr>
              <a:t>Concrete Examples</a:t>
            </a:r>
            <a:endParaRPr lang="en-US" sz="2050" kern="1200">
              <a:latin typeface="+mn-lt"/>
              <a:cs typeface="Segoe UI Light"/>
            </a:endParaRPr>
          </a:p>
          <a:p>
            <a:pPr defTabSz="786384">
              <a:spcAft>
                <a:spcPts val="600"/>
              </a:spcAft>
            </a:pPr>
            <a:r>
              <a:rPr lang="en-US" sz="2050" kern="1200">
                <a:latin typeface="+mn-lt"/>
                <a:ea typeface="+mn-ea"/>
                <a:cs typeface="Segoe UI Light"/>
              </a:rPr>
              <a:t>Dual Coding </a:t>
            </a:r>
            <a:r>
              <a:rPr lang="en-US" sz="2050" kern="1200">
                <a:solidFill>
                  <a:srgbClr val="000000"/>
                </a:solidFill>
                <a:latin typeface="+mn-lt"/>
                <a:ea typeface="+mn-lt"/>
                <a:cs typeface="+mn-lt"/>
              </a:rPr>
              <a:t>                                                                </a:t>
            </a:r>
            <a:r>
              <a:rPr lang="en-US" sz="1200" b="1" kern="1200" cap="all">
                <a:solidFill>
                  <a:srgbClr val="125D6E"/>
                </a:solidFill>
                <a:latin typeface="+mn-lt"/>
                <a:ea typeface="+mn-lt"/>
                <a:cs typeface="+mn-lt"/>
              </a:rPr>
              <a:t>THE LEARNING SCIENTISTS</a:t>
            </a:r>
            <a:endParaRPr lang="en-US" sz="1200" kern="1200">
              <a:solidFill>
                <a:srgbClr val="000000"/>
              </a:solidFill>
              <a:latin typeface="+mn-lt"/>
              <a:ea typeface="+mn-lt"/>
              <a:cs typeface="+mn-lt"/>
            </a:endParaRPr>
          </a:p>
          <a:p>
            <a:pPr defTabSz="786384">
              <a:spcAft>
                <a:spcPts val="600"/>
              </a:spcAft>
            </a:pPr>
            <a:endParaRPr lang="en-US" sz="1548" kern="1200">
              <a:solidFill>
                <a:srgbClr val="000000"/>
              </a:solidFill>
              <a:latin typeface="+mn-lt"/>
              <a:ea typeface="+mn-lt"/>
              <a:cs typeface="+mn-lt"/>
            </a:endParaRPr>
          </a:p>
          <a:p>
            <a:pPr defTabSz="786384">
              <a:spcAft>
                <a:spcPts val="600"/>
              </a:spcAft>
            </a:pPr>
            <a:r>
              <a:rPr lang="en-US" sz="1350" kern="1200">
                <a:solidFill>
                  <a:srgbClr val="000000"/>
                </a:solidFill>
                <a:latin typeface="+mn-lt"/>
                <a:ea typeface="+mn-lt"/>
                <a:cs typeface="+mn-lt"/>
              </a:rPr>
              <a:t>                                                                                                          </a:t>
            </a:r>
            <a:endParaRPr lang="en-US" sz="1350">
              <a:cs typeface="Segoe UI Light"/>
            </a:endParaRPr>
          </a:p>
        </p:txBody>
      </p:sp>
      <p:pic>
        <p:nvPicPr>
          <p:cNvPr id="5" name="Picture 4" descr="The Learning Scientists">
            <a:extLst>
              <a:ext uri="{FF2B5EF4-FFF2-40B4-BE49-F238E27FC236}">
                <a16:creationId xmlns:a16="http://schemas.microsoft.com/office/drawing/2014/main" id="{D1558393-5177-584F-A520-177DAC811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648" y="2532740"/>
            <a:ext cx="1986355" cy="230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19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85468-3683-5DD3-2546-AB015350E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Spaced Practice</a:t>
            </a:r>
          </a:p>
        </p:txBody>
      </p:sp>
    </p:spTree>
    <p:extLst>
      <p:ext uri="{BB962C8B-B14F-4D97-AF65-F5344CB8AC3E}">
        <p14:creationId xmlns:p14="http://schemas.microsoft.com/office/powerpoint/2010/main" val="2822841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Custom 87">
      <a:dk1>
        <a:srgbClr val="000000"/>
      </a:dk1>
      <a:lt1>
        <a:srgbClr val="FFFFFF"/>
      </a:lt1>
      <a:dk2>
        <a:srgbClr val="BBAA9C"/>
      </a:dk2>
      <a:lt2>
        <a:srgbClr val="E7E6E6"/>
      </a:lt2>
      <a:accent1>
        <a:srgbClr val="668A60"/>
      </a:accent1>
      <a:accent2>
        <a:srgbClr val="702128"/>
      </a:accent2>
      <a:accent3>
        <a:srgbClr val="46708C"/>
      </a:accent3>
      <a:accent4>
        <a:srgbClr val="BB2606"/>
      </a:accent4>
      <a:accent5>
        <a:srgbClr val="F1910F"/>
      </a:accent5>
      <a:accent6>
        <a:srgbClr val="FBD5AD"/>
      </a:accent6>
      <a:hlink>
        <a:srgbClr val="6F2127"/>
      </a:hlink>
      <a:folHlink>
        <a:srgbClr val="BB2606"/>
      </a:folHlink>
    </a:clrScheme>
    <a:fontScheme name="Custom 24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astal_Presentation_TM33468121_Win32_JC_SL_v3" id="{EB91EBED-606F-4526-98F2-0BC37D122083}" vid="{0066A017-97AF-4FCB-BD31-68FEF3C011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Study Skills </vt:lpstr>
      <vt:lpstr>studying for exams</vt:lpstr>
      <vt:lpstr>Initial Plan</vt:lpstr>
      <vt:lpstr>Timing</vt:lpstr>
      <vt:lpstr>Find a Good place</vt:lpstr>
      <vt:lpstr>Study partners (body doubling)</vt:lpstr>
      <vt:lpstr>Study Rituals</vt:lpstr>
      <vt:lpstr>Six strategies for effective learning </vt:lpstr>
      <vt:lpstr>Spaced Practice</vt:lpstr>
      <vt:lpstr>PowerPoint Presentation</vt:lpstr>
      <vt:lpstr>PowerPoint Presentation</vt:lpstr>
      <vt:lpstr>PowerPoint Presentation</vt:lpstr>
      <vt:lpstr>PowerPoint Presentation</vt:lpstr>
      <vt:lpstr>retrieval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elaboration</vt:lpstr>
      <vt:lpstr>PowerPoint Presentation</vt:lpstr>
      <vt:lpstr>PowerPoint Presentation</vt:lpstr>
      <vt:lpstr>PowerPoint Presentation</vt:lpstr>
      <vt:lpstr>PowerPoint Presentation</vt:lpstr>
      <vt:lpstr>interleaving</vt:lpstr>
      <vt:lpstr>PowerPoint Presentation</vt:lpstr>
      <vt:lpstr>PowerPoint Presentation</vt:lpstr>
      <vt:lpstr>COncrete examples</vt:lpstr>
      <vt:lpstr>PowerPoint Presentation</vt:lpstr>
      <vt:lpstr>PowerPoint Presentation</vt:lpstr>
      <vt:lpstr>PowerPoint Presentation</vt:lpstr>
      <vt:lpstr>Dual 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TRIP PLANNER</dc:title>
  <dc:creator/>
  <cp:revision>1</cp:revision>
  <dcterms:created xsi:type="dcterms:W3CDTF">2024-04-11T13:38:07Z</dcterms:created>
  <dcterms:modified xsi:type="dcterms:W3CDTF">2024-05-23T13:06:20Z</dcterms:modified>
</cp:coreProperties>
</file>